
<file path=[Content_Types].xml><?xml version="1.0" encoding="utf-8"?>
<Types xmlns="http://schemas.openxmlformats.org/package/2006/content-types">
  <Default Extension="bin" ContentType="application/vnd.ms-office.activeX"/>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activeX/activeX1.xml" ContentType="application/vnd.ms-office.activeX+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notesMasterIdLst>
    <p:notesMasterId r:id="rId39"/>
  </p:notesMasterIdLst>
  <p:sldIdLst>
    <p:sldId id="505" r:id="rId2"/>
    <p:sldId id="393" r:id="rId3"/>
    <p:sldId id="506" r:id="rId4"/>
    <p:sldId id="325" r:id="rId5"/>
    <p:sldId id="498" r:id="rId6"/>
    <p:sldId id="451" r:id="rId7"/>
    <p:sldId id="499" r:id="rId8"/>
    <p:sldId id="332" r:id="rId9"/>
    <p:sldId id="289" r:id="rId10"/>
    <p:sldId id="290" r:id="rId11"/>
    <p:sldId id="500" r:id="rId12"/>
    <p:sldId id="378" r:id="rId13"/>
    <p:sldId id="377" r:id="rId14"/>
    <p:sldId id="507" r:id="rId15"/>
    <p:sldId id="508" r:id="rId16"/>
    <p:sldId id="389" r:id="rId17"/>
    <p:sldId id="429" r:id="rId18"/>
    <p:sldId id="291" r:id="rId19"/>
    <p:sldId id="364" r:id="rId20"/>
    <p:sldId id="509" r:id="rId21"/>
    <p:sldId id="502" r:id="rId22"/>
    <p:sldId id="421" r:id="rId23"/>
    <p:sldId id="510" r:id="rId24"/>
    <p:sldId id="481" r:id="rId25"/>
    <p:sldId id="482" r:id="rId26"/>
    <p:sldId id="484" r:id="rId27"/>
    <p:sldId id="485" r:id="rId28"/>
    <p:sldId id="375" r:id="rId29"/>
    <p:sldId id="504" r:id="rId30"/>
    <p:sldId id="416" r:id="rId31"/>
    <p:sldId id="417" r:id="rId32"/>
    <p:sldId id="487" r:id="rId33"/>
    <p:sldId id="488" r:id="rId34"/>
    <p:sldId id="490" r:id="rId35"/>
    <p:sldId id="493" r:id="rId36"/>
    <p:sldId id="495" r:id="rId37"/>
    <p:sldId id="503" r:id="rId3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9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테마 스타일 1 - 강조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660B408-B3CF-4A94-85FC-2B1E0A45F4A2}" styleName="어두운 스타일 2 - 강조 1/강조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어두운 스타일 2 - 강조 5/강조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밝은 스타일 2 - 강조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밝은 스타일 2 - 강조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90"/>
      </p:cViewPr>
      <p:guideLst>
        <p:guide orient="horz" pos="2160"/>
        <p:guide pos="2880"/>
      </p:guideLst>
    </p:cSldViewPr>
  </p:slideViewPr>
  <p:notesTextViewPr>
    <p:cViewPr>
      <p:scale>
        <a:sx n="3" d="2"/>
        <a:sy n="3" d="2"/>
      </p:scale>
      <p:origin x="0" y="0"/>
    </p:cViewPr>
  </p:notesTextViewPr>
  <p:sorterViewPr>
    <p:cViewPr>
      <p:scale>
        <a:sx n="45" d="100"/>
        <a:sy n="4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1" Type="http://schemas.openxmlformats.org/officeDocument/2006/relationships/oleObject" Target="file:///C:\Users\Administrator\AppData\Local\Microsoft\Windows\Temporary%20Internet%20Files\Content.IE5\FJL4RHY0\%25EB%258C%2580%25ED%2595%2599%2520%25EC%2584%25A4%25EB%25A6%25BD%25EB%25B3%2584%2520%25ED%2595%2599%25EA%25B5%2590%25EC%2588%2598%5b1%5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istrator\AppData\Local\Microsoft\Windows\Temporary%20Internet%20Files\Content.IE5\1LVOOWW9\%25EC%25A0%2584%25EB%25AC%25B8%25EB%258C%2580%25ED%2595%2599%2520%25EC%2584%25A4%25EB%25A6%25BD%25EB%25B3%2584%2520%25ED%2595%2599%25EA%25B5%2590%25EC%2588%2598%5b1%5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istrator\AppData\Local\Microsoft\Windows\Temporary%20Internet%20Files\Content.IE5\XQICU87J\%25EC%25A0%2584%25EB%25AC%25B8%25EB%258C%2580%25ED%2595%2599%2520%25EC%2584%25A4%25EB%25A6%25BD%25EB%25B3%2584%2520%25ED%2595%2599%25EC%2583%259D%25EC%2588%2598%5b1%5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istrator\AppData\Local\Microsoft\Windows\Temporary%20Internet%20Files\Content.IE5\LG4CCLCG\%25EB%258C%2580%25ED%2595%2599%2520%25EC%2584%25A4%25EB%25A6%25BD%25EB%25B3%2584%2520%25ED%2595%2599%25EC%2583%259D%25EC%2588%2598%5b1%5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cked"/>
        <c:varyColors val="0"/>
        <c:ser>
          <c:idx val="0"/>
          <c:order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Sheet0!$B$2:$B$37</c:f>
            </c:numRef>
          </c:val>
          <c:smooth val="0"/>
        </c:ser>
        <c:ser>
          <c:idx val="1"/>
          <c:order val="1"/>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Sheet0!$C$2:$C$37</c:f>
            </c:numRef>
          </c:val>
          <c:smooth val="0"/>
        </c:ser>
        <c:ser>
          <c:idx val="2"/>
          <c:order val="2"/>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Sheet0!$D$2:$D$37</c:f>
            </c:numRef>
          </c:val>
          <c:smooth val="0"/>
        </c:ser>
        <c:ser>
          <c:idx val="3"/>
          <c:order val="3"/>
          <c:tx>
            <c:strRef>
              <c:f>Sheet0!$E$1</c:f>
              <c:strCache>
                <c:ptCount val="1"/>
                <c:pt idx="0">
                  <c:v>Univ.</c:v>
                </c:pt>
              </c:strCache>
            </c:strRef>
          </c:tx>
          <c:spPr>
            <a:ln>
              <a:solidFill>
                <a:srgbClr val="0070C0"/>
              </a:solidFill>
            </a:ln>
          </c:spPr>
          <c:marker>
            <c:symbol val="none"/>
          </c:marker>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Sheet0!$E$2:$E$37</c:f>
              <c:numCache>
                <c:formatCode>###,###,###,##0</c:formatCode>
                <c:ptCount val="36"/>
                <c:pt idx="0">
                  <c:v>85</c:v>
                </c:pt>
                <c:pt idx="1">
                  <c:v>89</c:v>
                </c:pt>
                <c:pt idx="2">
                  <c:v>97</c:v>
                </c:pt>
                <c:pt idx="3">
                  <c:v>98</c:v>
                </c:pt>
                <c:pt idx="4">
                  <c:v>99</c:v>
                </c:pt>
                <c:pt idx="5">
                  <c:v>100</c:v>
                </c:pt>
                <c:pt idx="6">
                  <c:v>100</c:v>
                </c:pt>
                <c:pt idx="7">
                  <c:v>103</c:v>
                </c:pt>
                <c:pt idx="8">
                  <c:v>104</c:v>
                </c:pt>
                <c:pt idx="9">
                  <c:v>104</c:v>
                </c:pt>
                <c:pt idx="10">
                  <c:v>107</c:v>
                </c:pt>
                <c:pt idx="11">
                  <c:v>115</c:v>
                </c:pt>
                <c:pt idx="12">
                  <c:v>121</c:v>
                </c:pt>
                <c:pt idx="13">
                  <c:v>127</c:v>
                </c:pt>
                <c:pt idx="14">
                  <c:v>131</c:v>
                </c:pt>
                <c:pt idx="15">
                  <c:v>131</c:v>
                </c:pt>
                <c:pt idx="16">
                  <c:v>134</c:v>
                </c:pt>
                <c:pt idx="17">
                  <c:v>150</c:v>
                </c:pt>
                <c:pt idx="18">
                  <c:v>156</c:v>
                </c:pt>
                <c:pt idx="19">
                  <c:v>158</c:v>
                </c:pt>
                <c:pt idx="20">
                  <c:v>161</c:v>
                </c:pt>
                <c:pt idx="21">
                  <c:v>162</c:v>
                </c:pt>
                <c:pt idx="22">
                  <c:v>163</c:v>
                </c:pt>
                <c:pt idx="23">
                  <c:v>169</c:v>
                </c:pt>
                <c:pt idx="24">
                  <c:v>171</c:v>
                </c:pt>
                <c:pt idx="25">
                  <c:v>173</c:v>
                </c:pt>
                <c:pt idx="26">
                  <c:v>175</c:v>
                </c:pt>
                <c:pt idx="27">
                  <c:v>175</c:v>
                </c:pt>
                <c:pt idx="28">
                  <c:v>174</c:v>
                </c:pt>
                <c:pt idx="29">
                  <c:v>177</c:v>
                </c:pt>
                <c:pt idx="30">
                  <c:v>179</c:v>
                </c:pt>
                <c:pt idx="31">
                  <c:v>183</c:v>
                </c:pt>
                <c:pt idx="32">
                  <c:v>189</c:v>
                </c:pt>
                <c:pt idx="33">
                  <c:v>188</c:v>
                </c:pt>
                <c:pt idx="34">
                  <c:v>189</c:v>
                </c:pt>
                <c:pt idx="35">
                  <c:v>189</c:v>
                </c:pt>
              </c:numCache>
            </c:numRef>
          </c:val>
          <c:smooth val="0"/>
        </c:ser>
        <c:dLbls>
          <c:showLegendKey val="0"/>
          <c:showVal val="0"/>
          <c:showCatName val="0"/>
          <c:showSerName val="0"/>
          <c:showPercent val="0"/>
          <c:showBubbleSize val="0"/>
        </c:dLbls>
        <c:smooth val="0"/>
        <c:axId val="833906464"/>
        <c:axId val="833908096"/>
      </c:lineChart>
      <c:catAx>
        <c:axId val="833906464"/>
        <c:scaling>
          <c:orientation val="minMax"/>
        </c:scaling>
        <c:delete val="0"/>
        <c:axPos val="b"/>
        <c:numFmt formatCode="General" sourceLinked="0"/>
        <c:majorTickMark val="out"/>
        <c:minorTickMark val="none"/>
        <c:tickLblPos val="nextTo"/>
        <c:crossAx val="833908096"/>
        <c:crosses val="autoZero"/>
        <c:auto val="1"/>
        <c:lblAlgn val="ctr"/>
        <c:lblOffset val="100"/>
        <c:noMultiLvlLbl val="0"/>
      </c:catAx>
      <c:valAx>
        <c:axId val="833908096"/>
        <c:scaling>
          <c:orientation val="minMax"/>
        </c:scaling>
        <c:delete val="0"/>
        <c:axPos val="l"/>
        <c:majorGridlines/>
        <c:numFmt formatCode="###,###,###,##0" sourceLinked="1"/>
        <c:majorTickMark val="out"/>
        <c:minorTickMark val="none"/>
        <c:tickLblPos val="nextTo"/>
        <c:crossAx val="833906464"/>
        <c:crosses val="autoZero"/>
        <c:crossBetween val="between"/>
      </c:valAx>
    </c:plotArea>
    <c:legend>
      <c:legendPos val="r"/>
      <c:layout/>
      <c:overlay val="0"/>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title>
    <c:autoTitleDeleted val="0"/>
    <c:plotArea>
      <c:layout/>
      <c:lineChart>
        <c:grouping val="stacked"/>
        <c:varyColors val="0"/>
        <c:ser>
          <c:idx val="0"/>
          <c:order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Sheet0!$B$2:$B$37</c:f>
            </c:numRef>
          </c:val>
          <c:smooth val="0"/>
        </c:ser>
        <c:ser>
          <c:idx val="1"/>
          <c:order val="1"/>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Sheet0!$C$2:$C$37</c:f>
            </c:numRef>
          </c:val>
          <c:smooth val="0"/>
        </c:ser>
        <c:ser>
          <c:idx val="2"/>
          <c:order val="2"/>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Sheet0!$D$2:$D$37</c:f>
            </c:numRef>
          </c:val>
          <c:smooth val="0"/>
        </c:ser>
        <c:ser>
          <c:idx val="3"/>
          <c:order val="3"/>
          <c:tx>
            <c:strRef>
              <c:f>Sheet0!$E$1</c:f>
              <c:strCache>
                <c:ptCount val="1"/>
                <c:pt idx="0">
                  <c:v>Jr. College</c:v>
                </c:pt>
              </c:strCache>
            </c:strRef>
          </c:tx>
          <c:spPr>
            <a:ln>
              <a:solidFill>
                <a:srgbClr val="FF0000"/>
              </a:solidFill>
            </a:ln>
          </c:spPr>
          <c:marker>
            <c:symbol val="none"/>
          </c:marker>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Sheet0!$E$2:$E$37</c:f>
              <c:numCache>
                <c:formatCode>###,###,###,##0</c:formatCode>
                <c:ptCount val="36"/>
                <c:pt idx="0">
                  <c:v>128</c:v>
                </c:pt>
                <c:pt idx="1">
                  <c:v>132</c:v>
                </c:pt>
                <c:pt idx="2">
                  <c:v>128</c:v>
                </c:pt>
                <c:pt idx="3">
                  <c:v>130</c:v>
                </c:pt>
                <c:pt idx="4">
                  <c:v>122</c:v>
                </c:pt>
                <c:pt idx="5">
                  <c:v>120</c:v>
                </c:pt>
                <c:pt idx="6">
                  <c:v>120</c:v>
                </c:pt>
                <c:pt idx="7">
                  <c:v>119</c:v>
                </c:pt>
                <c:pt idx="8">
                  <c:v>119</c:v>
                </c:pt>
                <c:pt idx="9">
                  <c:v>117</c:v>
                </c:pt>
                <c:pt idx="10">
                  <c:v>117</c:v>
                </c:pt>
                <c:pt idx="11">
                  <c:v>118</c:v>
                </c:pt>
                <c:pt idx="12">
                  <c:v>126</c:v>
                </c:pt>
                <c:pt idx="13">
                  <c:v>128</c:v>
                </c:pt>
                <c:pt idx="14">
                  <c:v>135</c:v>
                </c:pt>
                <c:pt idx="15">
                  <c:v>145</c:v>
                </c:pt>
                <c:pt idx="16">
                  <c:v>152</c:v>
                </c:pt>
                <c:pt idx="17">
                  <c:v>155</c:v>
                </c:pt>
                <c:pt idx="18">
                  <c:v>158</c:v>
                </c:pt>
                <c:pt idx="19">
                  <c:v>161</c:v>
                </c:pt>
                <c:pt idx="20">
                  <c:v>158</c:v>
                </c:pt>
                <c:pt idx="21">
                  <c:v>158</c:v>
                </c:pt>
                <c:pt idx="22">
                  <c:v>159</c:v>
                </c:pt>
                <c:pt idx="23">
                  <c:v>158</c:v>
                </c:pt>
                <c:pt idx="24">
                  <c:v>158</c:v>
                </c:pt>
                <c:pt idx="25">
                  <c:v>158</c:v>
                </c:pt>
                <c:pt idx="26">
                  <c:v>152</c:v>
                </c:pt>
                <c:pt idx="27">
                  <c:v>148</c:v>
                </c:pt>
                <c:pt idx="28">
                  <c:v>147</c:v>
                </c:pt>
                <c:pt idx="29">
                  <c:v>146</c:v>
                </c:pt>
                <c:pt idx="30">
                  <c:v>145</c:v>
                </c:pt>
                <c:pt idx="31">
                  <c:v>147</c:v>
                </c:pt>
                <c:pt idx="32">
                  <c:v>142</c:v>
                </c:pt>
                <c:pt idx="33">
                  <c:v>140</c:v>
                </c:pt>
                <c:pt idx="34">
                  <c:v>139</c:v>
                </c:pt>
                <c:pt idx="35">
                  <c:v>138</c:v>
                </c:pt>
              </c:numCache>
            </c:numRef>
          </c:val>
          <c:smooth val="0"/>
        </c:ser>
        <c:dLbls>
          <c:showLegendKey val="0"/>
          <c:showVal val="0"/>
          <c:showCatName val="0"/>
          <c:showSerName val="0"/>
          <c:showPercent val="0"/>
          <c:showBubbleSize val="0"/>
        </c:dLbls>
        <c:smooth val="0"/>
        <c:axId val="833914624"/>
        <c:axId val="1167743680"/>
      </c:lineChart>
      <c:catAx>
        <c:axId val="833914624"/>
        <c:scaling>
          <c:orientation val="minMax"/>
        </c:scaling>
        <c:delete val="0"/>
        <c:axPos val="b"/>
        <c:numFmt formatCode="General" sourceLinked="0"/>
        <c:majorTickMark val="out"/>
        <c:minorTickMark val="none"/>
        <c:tickLblPos val="nextTo"/>
        <c:crossAx val="1167743680"/>
        <c:crosses val="autoZero"/>
        <c:auto val="1"/>
        <c:lblAlgn val="ctr"/>
        <c:lblOffset val="100"/>
        <c:noMultiLvlLbl val="0"/>
      </c:catAx>
      <c:valAx>
        <c:axId val="1167743680"/>
        <c:scaling>
          <c:orientation val="minMax"/>
        </c:scaling>
        <c:delete val="0"/>
        <c:axPos val="l"/>
        <c:majorGridlines/>
        <c:numFmt formatCode="###,###,###,##0" sourceLinked="1"/>
        <c:majorTickMark val="out"/>
        <c:minorTickMark val="none"/>
        <c:tickLblPos val="nextTo"/>
        <c:crossAx val="833914624"/>
        <c:crosses val="autoZero"/>
        <c:crossBetween val="between"/>
      </c:valAx>
    </c:plotArea>
    <c:legend>
      <c:legendPos val="r"/>
      <c:layout/>
      <c:overlay val="0"/>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Sheet0!$B$1</c:f>
              <c:strCache>
                <c:ptCount val="1"/>
                <c:pt idx="0">
                  <c:v>국립</c:v>
                </c:pt>
              </c:strCache>
            </c:strRef>
          </c:tx>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Sheet0!$B$2:$B$37</c:f>
            </c:numRef>
          </c:val>
        </c:ser>
        <c:ser>
          <c:idx val="1"/>
          <c:order val="1"/>
          <c:tx>
            <c:strRef>
              <c:f>Sheet0!$C$1</c:f>
              <c:strCache>
                <c:ptCount val="1"/>
                <c:pt idx="0">
                  <c:v>공립</c:v>
                </c:pt>
              </c:strCache>
            </c:strRef>
          </c:tx>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Sheet0!$C$2:$C$37</c:f>
            </c:numRef>
          </c:val>
        </c:ser>
        <c:ser>
          <c:idx val="2"/>
          <c:order val="2"/>
          <c:tx>
            <c:strRef>
              <c:f>Sheet0!$D$1</c:f>
              <c:strCache>
                <c:ptCount val="1"/>
                <c:pt idx="0">
                  <c:v>사립</c:v>
                </c:pt>
              </c:strCache>
            </c:strRef>
          </c:tx>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Sheet0!$D$2:$D$37</c:f>
            </c:numRef>
          </c:val>
        </c:ser>
        <c:ser>
          <c:idx val="3"/>
          <c:order val="3"/>
          <c:tx>
            <c:strRef>
              <c:f>Sheet0!$E$1</c:f>
              <c:strCache>
                <c:ptCount val="1"/>
                <c:pt idx="0">
                  <c:v>Students-Jr</c:v>
                </c:pt>
              </c:strCache>
            </c:strRef>
          </c:tx>
          <c:spPr>
            <a:ln>
              <a:solidFill>
                <a:srgbClr val="FF0000"/>
              </a:solidFill>
            </a:ln>
          </c:spPr>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Sheet0!$E$2:$E$37</c:f>
              <c:numCache>
                <c:formatCode>###,###,###,##0</c:formatCode>
                <c:ptCount val="36"/>
                <c:pt idx="0">
                  <c:v>151199</c:v>
                </c:pt>
                <c:pt idx="1">
                  <c:v>188700</c:v>
                </c:pt>
                <c:pt idx="2">
                  <c:v>211404</c:v>
                </c:pt>
                <c:pt idx="3">
                  <c:v>216210</c:v>
                </c:pt>
                <c:pt idx="4">
                  <c:v>230282</c:v>
                </c:pt>
                <c:pt idx="5">
                  <c:v>242114</c:v>
                </c:pt>
                <c:pt idx="6">
                  <c:v>250652</c:v>
                </c:pt>
                <c:pt idx="7">
                  <c:v>259898</c:v>
                </c:pt>
                <c:pt idx="8">
                  <c:v>266844</c:v>
                </c:pt>
                <c:pt idx="9">
                  <c:v>291041</c:v>
                </c:pt>
                <c:pt idx="10">
                  <c:v>323825</c:v>
                </c:pt>
                <c:pt idx="11">
                  <c:v>359049</c:v>
                </c:pt>
                <c:pt idx="12">
                  <c:v>404996</c:v>
                </c:pt>
                <c:pt idx="13">
                  <c:v>456227</c:v>
                </c:pt>
                <c:pt idx="14">
                  <c:v>506806</c:v>
                </c:pt>
                <c:pt idx="15">
                  <c:v>569820</c:v>
                </c:pt>
                <c:pt idx="16">
                  <c:v>642697</c:v>
                </c:pt>
                <c:pt idx="17">
                  <c:v>724741</c:v>
                </c:pt>
                <c:pt idx="18">
                  <c:v>801681</c:v>
                </c:pt>
                <c:pt idx="19">
                  <c:v>859547</c:v>
                </c:pt>
                <c:pt idx="20">
                  <c:v>913273</c:v>
                </c:pt>
                <c:pt idx="21">
                  <c:v>952649</c:v>
                </c:pt>
                <c:pt idx="22">
                  <c:v>963129</c:v>
                </c:pt>
                <c:pt idx="23">
                  <c:v>925963</c:v>
                </c:pt>
                <c:pt idx="24">
                  <c:v>897589</c:v>
                </c:pt>
                <c:pt idx="25">
                  <c:v>853089</c:v>
                </c:pt>
                <c:pt idx="26">
                  <c:v>817994</c:v>
                </c:pt>
                <c:pt idx="27">
                  <c:v>795519</c:v>
                </c:pt>
                <c:pt idx="28">
                  <c:v>771854</c:v>
                </c:pt>
                <c:pt idx="29">
                  <c:v>760929</c:v>
                </c:pt>
                <c:pt idx="30">
                  <c:v>767087</c:v>
                </c:pt>
                <c:pt idx="31">
                  <c:v>776738</c:v>
                </c:pt>
                <c:pt idx="32">
                  <c:v>769888</c:v>
                </c:pt>
                <c:pt idx="33">
                  <c:v>757721</c:v>
                </c:pt>
                <c:pt idx="34">
                  <c:v>740801</c:v>
                </c:pt>
                <c:pt idx="35">
                  <c:v>720466</c:v>
                </c:pt>
              </c:numCache>
            </c:numRef>
          </c:val>
        </c:ser>
        <c:dLbls>
          <c:showLegendKey val="0"/>
          <c:showVal val="0"/>
          <c:showCatName val="0"/>
          <c:showSerName val="0"/>
          <c:showPercent val="0"/>
          <c:showBubbleSize val="0"/>
        </c:dLbls>
        <c:gapWidth val="150"/>
        <c:axId val="1167745312"/>
        <c:axId val="1167744768"/>
      </c:barChart>
      <c:catAx>
        <c:axId val="1167745312"/>
        <c:scaling>
          <c:orientation val="minMax"/>
        </c:scaling>
        <c:delete val="0"/>
        <c:axPos val="b"/>
        <c:numFmt formatCode="General" sourceLinked="0"/>
        <c:majorTickMark val="out"/>
        <c:minorTickMark val="none"/>
        <c:tickLblPos val="nextTo"/>
        <c:crossAx val="1167744768"/>
        <c:crosses val="autoZero"/>
        <c:auto val="1"/>
        <c:lblAlgn val="ctr"/>
        <c:lblOffset val="100"/>
        <c:noMultiLvlLbl val="0"/>
      </c:catAx>
      <c:valAx>
        <c:axId val="1167744768"/>
        <c:scaling>
          <c:orientation val="minMax"/>
        </c:scaling>
        <c:delete val="0"/>
        <c:axPos val="l"/>
        <c:majorGridlines/>
        <c:numFmt formatCode="###,###,###,##0" sourceLinked="1"/>
        <c:majorTickMark val="out"/>
        <c:minorTickMark val="none"/>
        <c:tickLblPos val="nextTo"/>
        <c:crossAx val="11677453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layout/>
      <c:overlay val="0"/>
    </c:title>
    <c:autoTitleDeleted val="0"/>
    <c:plotArea>
      <c:layout/>
      <c:barChart>
        <c:barDir val="col"/>
        <c:grouping val="clustered"/>
        <c:varyColors val="0"/>
        <c:ser>
          <c:idx val="0"/>
          <c:order val="0"/>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Sheet0!$B$2:$B$37</c:f>
            </c:numRef>
          </c:val>
        </c:ser>
        <c:ser>
          <c:idx val="1"/>
          <c:order val="1"/>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Sheet0!$C$2:$C$37</c:f>
            </c:numRef>
          </c:val>
        </c:ser>
        <c:ser>
          <c:idx val="2"/>
          <c:order val="2"/>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Sheet0!$D$2:$D$37</c:f>
            </c:numRef>
          </c:val>
        </c:ser>
        <c:ser>
          <c:idx val="3"/>
          <c:order val="3"/>
          <c:tx>
            <c:strRef>
              <c:f>Sheet0!$E$1</c:f>
              <c:strCache>
                <c:ptCount val="1"/>
                <c:pt idx="0">
                  <c:v>Students</c:v>
                </c:pt>
              </c:strCache>
            </c:strRef>
          </c:tx>
          <c:spPr>
            <a:ln>
              <a:solidFill>
                <a:srgbClr val="0070C0"/>
              </a:solidFill>
            </a:ln>
          </c:spPr>
          <c:invertIfNegative val="0"/>
          <c:cat>
            <c:strRef>
              <c:f>Sheet0!$A$2:$A$37</c:f>
              <c:strCach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strCache>
            </c:strRef>
          </c:cat>
          <c:val>
            <c:numRef>
              <c:f>Sheet0!$E$2:$E$37</c:f>
              <c:numCache>
                <c:formatCode>###,###,###,##0</c:formatCode>
                <c:ptCount val="36"/>
                <c:pt idx="0">
                  <c:v>402979</c:v>
                </c:pt>
                <c:pt idx="1">
                  <c:v>535876</c:v>
                </c:pt>
                <c:pt idx="2">
                  <c:v>661125</c:v>
                </c:pt>
                <c:pt idx="3">
                  <c:v>772907</c:v>
                </c:pt>
                <c:pt idx="4">
                  <c:v>870170</c:v>
                </c:pt>
                <c:pt idx="5">
                  <c:v>931884</c:v>
                </c:pt>
                <c:pt idx="6">
                  <c:v>971127</c:v>
                </c:pt>
                <c:pt idx="7">
                  <c:v>989503</c:v>
                </c:pt>
                <c:pt idx="8">
                  <c:v>1003648</c:v>
                </c:pt>
                <c:pt idx="9">
                  <c:v>1020771</c:v>
                </c:pt>
                <c:pt idx="10">
                  <c:v>1040166</c:v>
                </c:pt>
                <c:pt idx="11">
                  <c:v>1052140</c:v>
                </c:pt>
                <c:pt idx="12">
                  <c:v>1070169</c:v>
                </c:pt>
                <c:pt idx="13">
                  <c:v>1092464</c:v>
                </c:pt>
                <c:pt idx="14">
                  <c:v>1132437</c:v>
                </c:pt>
                <c:pt idx="15">
                  <c:v>1187735</c:v>
                </c:pt>
                <c:pt idx="16">
                  <c:v>1266876</c:v>
                </c:pt>
                <c:pt idx="17">
                  <c:v>1368461</c:v>
                </c:pt>
                <c:pt idx="18">
                  <c:v>1477715</c:v>
                </c:pt>
                <c:pt idx="19">
                  <c:v>1587667</c:v>
                </c:pt>
                <c:pt idx="20">
                  <c:v>1665398</c:v>
                </c:pt>
                <c:pt idx="21">
                  <c:v>1729638</c:v>
                </c:pt>
                <c:pt idx="22">
                  <c:v>1771738</c:v>
                </c:pt>
                <c:pt idx="23">
                  <c:v>1808539</c:v>
                </c:pt>
                <c:pt idx="24">
                  <c:v>1836649</c:v>
                </c:pt>
                <c:pt idx="25">
                  <c:v>1859639</c:v>
                </c:pt>
                <c:pt idx="26">
                  <c:v>1888436</c:v>
                </c:pt>
                <c:pt idx="27">
                  <c:v>1919504</c:v>
                </c:pt>
                <c:pt idx="28">
                  <c:v>1943437</c:v>
                </c:pt>
                <c:pt idx="29">
                  <c:v>1984043</c:v>
                </c:pt>
                <c:pt idx="30">
                  <c:v>2028841</c:v>
                </c:pt>
                <c:pt idx="31">
                  <c:v>2065451</c:v>
                </c:pt>
                <c:pt idx="32">
                  <c:v>2103958</c:v>
                </c:pt>
                <c:pt idx="33">
                  <c:v>2120296</c:v>
                </c:pt>
                <c:pt idx="34">
                  <c:v>2130046</c:v>
                </c:pt>
                <c:pt idx="35">
                  <c:v>2113293</c:v>
                </c:pt>
              </c:numCache>
            </c:numRef>
          </c:val>
        </c:ser>
        <c:dLbls>
          <c:showLegendKey val="0"/>
          <c:showVal val="0"/>
          <c:showCatName val="0"/>
          <c:showSerName val="0"/>
          <c:showPercent val="0"/>
          <c:showBubbleSize val="0"/>
        </c:dLbls>
        <c:gapWidth val="150"/>
        <c:axId val="1167738240"/>
        <c:axId val="1167738784"/>
      </c:barChart>
      <c:catAx>
        <c:axId val="1167738240"/>
        <c:scaling>
          <c:orientation val="minMax"/>
        </c:scaling>
        <c:delete val="0"/>
        <c:axPos val="b"/>
        <c:numFmt formatCode="General" sourceLinked="0"/>
        <c:majorTickMark val="out"/>
        <c:minorTickMark val="none"/>
        <c:tickLblPos val="nextTo"/>
        <c:crossAx val="1167738784"/>
        <c:crosses val="autoZero"/>
        <c:auto val="1"/>
        <c:lblAlgn val="ctr"/>
        <c:lblOffset val="100"/>
        <c:noMultiLvlLbl val="0"/>
      </c:catAx>
      <c:valAx>
        <c:axId val="1167738784"/>
        <c:scaling>
          <c:orientation val="minMax"/>
        </c:scaling>
        <c:delete val="0"/>
        <c:axPos val="l"/>
        <c:majorGridlines/>
        <c:numFmt formatCode="###,###,###,##0" sourceLinked="1"/>
        <c:majorTickMark val="out"/>
        <c:minorTickMark val="none"/>
        <c:tickLblPos val="nextTo"/>
        <c:crossAx val="1167738240"/>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570DA1-8504-4ACF-8267-9F8548A41996}"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pPr latinLnBrk="1"/>
          <a:endParaRPr lang="ko-KR" altLang="en-US"/>
        </a:p>
      </dgm:t>
    </dgm:pt>
    <dgm:pt modelId="{01E490AB-760E-4306-B6DF-EA0C8D676B3F}">
      <dgm:prSet phldrT="[텍스트]"/>
      <dgm:spPr>
        <a:solidFill>
          <a:srgbClr val="92D050"/>
        </a:solidFill>
      </dgm:spPr>
      <dgm:t>
        <a:bodyPr/>
        <a:lstStyle/>
        <a:p>
          <a:pPr latinLnBrk="1"/>
          <a:r>
            <a:rPr lang="en-US" altLang="ko-KR" b="1" dirty="0" smtClean="0"/>
            <a:t>1967 Vocational Training Act</a:t>
          </a:r>
          <a:endParaRPr lang="ko-KR" altLang="en-US" b="1" dirty="0"/>
        </a:p>
      </dgm:t>
    </dgm:pt>
    <dgm:pt modelId="{1CDD535E-7778-4115-928D-AB8899CABD2E}" type="parTrans" cxnId="{F70B2C3F-B71C-4CE3-8993-67A1CBAEB510}">
      <dgm:prSet/>
      <dgm:spPr/>
      <dgm:t>
        <a:bodyPr/>
        <a:lstStyle/>
        <a:p>
          <a:pPr latinLnBrk="1"/>
          <a:endParaRPr lang="ko-KR" altLang="en-US"/>
        </a:p>
      </dgm:t>
    </dgm:pt>
    <dgm:pt modelId="{BF238822-2AB6-4B03-BDE2-5A066FF11D8F}" type="sibTrans" cxnId="{F70B2C3F-B71C-4CE3-8993-67A1CBAEB510}">
      <dgm:prSet/>
      <dgm:spPr/>
      <dgm:t>
        <a:bodyPr/>
        <a:lstStyle/>
        <a:p>
          <a:pPr latinLnBrk="1"/>
          <a:endParaRPr lang="ko-KR" altLang="en-US"/>
        </a:p>
      </dgm:t>
    </dgm:pt>
    <dgm:pt modelId="{810B1D43-9B8E-46A1-A463-B41124DD238E}">
      <dgm:prSet phldrT="[텍스트]"/>
      <dgm:spPr>
        <a:solidFill>
          <a:schemeClr val="tx2">
            <a:lumMod val="50000"/>
            <a:lumOff val="50000"/>
          </a:schemeClr>
        </a:solidFill>
      </dgm:spPr>
      <dgm:t>
        <a:bodyPr/>
        <a:lstStyle/>
        <a:p>
          <a:pPr latinLnBrk="1"/>
          <a:r>
            <a:rPr lang="en-US" altLang="ko-KR" b="1" dirty="0" smtClean="0"/>
            <a:t>1968 1</a:t>
          </a:r>
          <a:r>
            <a:rPr lang="en-US" altLang="ko-KR" b="1" baseline="30000" dirty="0" smtClean="0"/>
            <a:t>st</a:t>
          </a:r>
          <a:r>
            <a:rPr lang="en-US" altLang="ko-KR" b="1" dirty="0" smtClean="0"/>
            <a:t> VTI established</a:t>
          </a:r>
          <a:endParaRPr lang="ko-KR" altLang="en-US" b="1" dirty="0"/>
        </a:p>
      </dgm:t>
    </dgm:pt>
    <dgm:pt modelId="{A9470167-8CB2-49E6-A62B-5C8AFF967D06}" type="parTrans" cxnId="{6BEF264A-E61E-41EC-A8DC-0A7FD96557DA}">
      <dgm:prSet/>
      <dgm:spPr/>
      <dgm:t>
        <a:bodyPr/>
        <a:lstStyle/>
        <a:p>
          <a:pPr latinLnBrk="1"/>
          <a:endParaRPr lang="ko-KR" altLang="en-US"/>
        </a:p>
      </dgm:t>
    </dgm:pt>
    <dgm:pt modelId="{B7B5D3DC-83A5-4BC9-ABFF-FE71E88D9619}" type="sibTrans" cxnId="{6BEF264A-E61E-41EC-A8DC-0A7FD96557DA}">
      <dgm:prSet/>
      <dgm:spPr/>
      <dgm:t>
        <a:bodyPr/>
        <a:lstStyle/>
        <a:p>
          <a:pPr latinLnBrk="1"/>
          <a:endParaRPr lang="ko-KR" altLang="en-US"/>
        </a:p>
      </dgm:t>
    </dgm:pt>
    <dgm:pt modelId="{5D3BC9A7-8707-4400-941F-11B9F1507D46}">
      <dgm:prSet phldrT="[텍스트]"/>
      <dgm:spPr>
        <a:solidFill>
          <a:schemeClr val="accent3">
            <a:lumMod val="75000"/>
          </a:schemeClr>
        </a:solidFill>
      </dgm:spPr>
      <dgm:t>
        <a:bodyPr/>
        <a:lstStyle/>
        <a:p>
          <a:pPr latinLnBrk="1"/>
          <a:r>
            <a:rPr lang="en-US" altLang="ko-KR" b="1" dirty="0" smtClean="0"/>
            <a:t>1978 24VTIs’ established</a:t>
          </a:r>
          <a:endParaRPr lang="ko-KR" altLang="en-US" b="1" dirty="0"/>
        </a:p>
      </dgm:t>
    </dgm:pt>
    <dgm:pt modelId="{6B52A36D-5E2F-4A74-BCAF-840DF15144BE}" type="parTrans" cxnId="{B3EE10E9-F4C4-40B6-B819-3C7A9E72F6E8}">
      <dgm:prSet/>
      <dgm:spPr/>
      <dgm:t>
        <a:bodyPr/>
        <a:lstStyle/>
        <a:p>
          <a:pPr latinLnBrk="1"/>
          <a:endParaRPr lang="ko-KR" altLang="en-US"/>
        </a:p>
      </dgm:t>
    </dgm:pt>
    <dgm:pt modelId="{6092CA31-5518-46E3-99D2-B28022C84FE7}" type="sibTrans" cxnId="{B3EE10E9-F4C4-40B6-B819-3C7A9E72F6E8}">
      <dgm:prSet/>
      <dgm:spPr/>
      <dgm:t>
        <a:bodyPr/>
        <a:lstStyle/>
        <a:p>
          <a:pPr latinLnBrk="1"/>
          <a:endParaRPr lang="ko-KR" altLang="en-US"/>
        </a:p>
      </dgm:t>
    </dgm:pt>
    <dgm:pt modelId="{9D87C080-9C3E-4748-ACA4-FFC78F691763}">
      <dgm:prSet phldrT="[텍스트]"/>
      <dgm:spPr>
        <a:solidFill>
          <a:schemeClr val="accent2">
            <a:lumMod val="75000"/>
          </a:schemeClr>
        </a:solidFill>
      </dgm:spPr>
      <dgm:t>
        <a:bodyPr/>
        <a:lstStyle/>
        <a:p>
          <a:pPr latinLnBrk="1"/>
          <a:r>
            <a:rPr lang="en-US" altLang="ko-KR" b="1" dirty="0" smtClean="0"/>
            <a:t>1980 Open  Masters College </a:t>
          </a:r>
          <a:endParaRPr lang="ko-KR" altLang="en-US" b="1" dirty="0"/>
        </a:p>
      </dgm:t>
    </dgm:pt>
    <dgm:pt modelId="{5AB3E12B-3EDE-4532-869F-C5C6BEAC2211}" type="parTrans" cxnId="{AE2F02A6-7B99-4D9F-8AFE-712B30DF0893}">
      <dgm:prSet/>
      <dgm:spPr/>
      <dgm:t>
        <a:bodyPr/>
        <a:lstStyle/>
        <a:p>
          <a:pPr latinLnBrk="1"/>
          <a:endParaRPr lang="ko-KR" altLang="en-US"/>
        </a:p>
      </dgm:t>
    </dgm:pt>
    <dgm:pt modelId="{CF0B0E9F-90A8-4045-A4DD-E57A95C3626B}" type="sibTrans" cxnId="{AE2F02A6-7B99-4D9F-8AFE-712B30DF0893}">
      <dgm:prSet/>
      <dgm:spPr/>
      <dgm:t>
        <a:bodyPr/>
        <a:lstStyle/>
        <a:p>
          <a:pPr latinLnBrk="1"/>
          <a:endParaRPr lang="ko-KR" altLang="en-US"/>
        </a:p>
      </dgm:t>
    </dgm:pt>
    <dgm:pt modelId="{15E12E8A-972A-4111-BE80-1EFDA2E98DEA}">
      <dgm:prSet phldrT="[텍스트]"/>
      <dgm:spPr>
        <a:solidFill>
          <a:schemeClr val="accent2">
            <a:lumMod val="75000"/>
          </a:schemeClr>
        </a:solidFill>
      </dgm:spPr>
      <dgm:t>
        <a:bodyPr/>
        <a:lstStyle/>
        <a:p>
          <a:pPr latinLnBrk="1"/>
          <a:r>
            <a:rPr lang="en-US" altLang="ko-KR" b="1" dirty="0" smtClean="0"/>
            <a:t>1994 Open18 </a:t>
          </a:r>
          <a:r>
            <a:rPr lang="en-US" altLang="ko-KR" b="1" dirty="0" err="1" smtClean="0"/>
            <a:t>Masters’s</a:t>
          </a:r>
          <a:r>
            <a:rPr lang="en-US" altLang="ko-KR" b="1" dirty="0" smtClean="0"/>
            <a:t> Colleges</a:t>
          </a:r>
          <a:endParaRPr lang="ko-KR" altLang="en-US" b="1" dirty="0"/>
        </a:p>
      </dgm:t>
    </dgm:pt>
    <dgm:pt modelId="{04F4922D-D56A-43C0-801F-8BB810D5C528}" type="parTrans" cxnId="{7734C090-9DDA-48B1-B887-BE0C67F05272}">
      <dgm:prSet/>
      <dgm:spPr/>
      <dgm:t>
        <a:bodyPr/>
        <a:lstStyle/>
        <a:p>
          <a:pPr latinLnBrk="1"/>
          <a:endParaRPr lang="ko-KR" altLang="en-US"/>
        </a:p>
      </dgm:t>
    </dgm:pt>
    <dgm:pt modelId="{A7AE1CF6-7FB3-4371-8B47-FEE8AAB4C98C}" type="sibTrans" cxnId="{7734C090-9DDA-48B1-B887-BE0C67F05272}">
      <dgm:prSet/>
      <dgm:spPr/>
      <dgm:t>
        <a:bodyPr/>
        <a:lstStyle/>
        <a:p>
          <a:pPr latinLnBrk="1"/>
          <a:endParaRPr lang="ko-KR" altLang="en-US"/>
        </a:p>
      </dgm:t>
    </dgm:pt>
    <dgm:pt modelId="{7664BB5E-F9D9-4615-AD03-157EB65A7240}">
      <dgm:prSet phldrT="[텍스트]"/>
      <dgm:spPr>
        <a:solidFill>
          <a:schemeClr val="accent3">
            <a:lumMod val="75000"/>
          </a:schemeClr>
        </a:solidFill>
      </dgm:spPr>
      <dgm:t>
        <a:bodyPr/>
        <a:lstStyle/>
        <a:p>
          <a:pPr latinLnBrk="1"/>
          <a:r>
            <a:rPr lang="en-US" altLang="ko-KR" b="1" dirty="0" smtClean="0"/>
            <a:t>1996 Renamed </a:t>
          </a:r>
        </a:p>
        <a:p>
          <a:pPr latinLnBrk="1"/>
          <a:r>
            <a:rPr lang="en-US" altLang="ko-KR" b="1" dirty="0" smtClean="0"/>
            <a:t>21 VTS</a:t>
          </a:r>
          <a:endParaRPr lang="ko-KR" altLang="en-US" b="1" dirty="0"/>
        </a:p>
      </dgm:t>
    </dgm:pt>
    <dgm:pt modelId="{0A6B29E5-6D66-42BD-96F8-4FC2F9034F54}" type="parTrans" cxnId="{16F6A9FC-DA52-471F-87C3-2884DEAFB71E}">
      <dgm:prSet/>
      <dgm:spPr/>
      <dgm:t>
        <a:bodyPr/>
        <a:lstStyle/>
        <a:p>
          <a:pPr latinLnBrk="1"/>
          <a:endParaRPr lang="ko-KR" altLang="en-US"/>
        </a:p>
      </dgm:t>
    </dgm:pt>
    <dgm:pt modelId="{86114671-43F3-4999-9026-562F59D8E3B9}" type="sibTrans" cxnId="{16F6A9FC-DA52-471F-87C3-2884DEAFB71E}">
      <dgm:prSet/>
      <dgm:spPr/>
      <dgm:t>
        <a:bodyPr/>
        <a:lstStyle/>
        <a:p>
          <a:pPr latinLnBrk="1"/>
          <a:endParaRPr lang="ko-KR" altLang="en-US"/>
        </a:p>
      </dgm:t>
    </dgm:pt>
    <dgm:pt modelId="{E1F05F32-11A1-44AC-A361-313CCDA02A08}">
      <dgm:prSet phldrT="[텍스트]"/>
      <dgm:spPr>
        <a:solidFill>
          <a:schemeClr val="accent6">
            <a:lumMod val="75000"/>
          </a:schemeClr>
        </a:solidFill>
      </dgm:spPr>
      <dgm:t>
        <a:bodyPr/>
        <a:lstStyle/>
        <a:p>
          <a:pPr latinLnBrk="1"/>
          <a:r>
            <a:rPr lang="en-US" altLang="ko-KR" b="1" dirty="0" smtClean="0"/>
            <a:t>1998 KOPO </a:t>
          </a:r>
          <a:r>
            <a:rPr lang="en-US" altLang="ko-KR" dirty="0" smtClean="0"/>
            <a:t>Established </a:t>
          </a:r>
          <a:endParaRPr lang="ko-KR" altLang="en-US" dirty="0"/>
        </a:p>
      </dgm:t>
    </dgm:pt>
    <dgm:pt modelId="{104695C1-BBAE-4153-AA22-718E47BB6D65}" type="parTrans" cxnId="{70EFACFE-AF44-4AA0-8DB9-7AF5D4484630}">
      <dgm:prSet/>
      <dgm:spPr/>
      <dgm:t>
        <a:bodyPr/>
        <a:lstStyle/>
        <a:p>
          <a:pPr latinLnBrk="1"/>
          <a:endParaRPr lang="ko-KR" altLang="en-US"/>
        </a:p>
      </dgm:t>
    </dgm:pt>
    <dgm:pt modelId="{6CA9E8FB-4178-4CF4-802A-6993D428C6C9}" type="sibTrans" cxnId="{70EFACFE-AF44-4AA0-8DB9-7AF5D4484630}">
      <dgm:prSet/>
      <dgm:spPr/>
      <dgm:t>
        <a:bodyPr/>
        <a:lstStyle/>
        <a:p>
          <a:pPr latinLnBrk="1"/>
          <a:endParaRPr lang="ko-KR" altLang="en-US"/>
        </a:p>
      </dgm:t>
    </dgm:pt>
    <dgm:pt modelId="{1D3EC13B-07F1-4214-98C3-5A374F3CFF29}">
      <dgm:prSet phldrT="[텍스트]"/>
      <dgm:spPr>
        <a:solidFill>
          <a:srgbClr val="0070C0"/>
        </a:solidFill>
      </dgm:spPr>
      <dgm:t>
        <a:bodyPr/>
        <a:lstStyle/>
        <a:p>
          <a:pPr latinLnBrk="1"/>
          <a:r>
            <a:rPr lang="en-US" altLang="ko-KR" b="1" dirty="0" smtClean="0"/>
            <a:t>2006 Open 43 Polytechnics </a:t>
          </a:r>
          <a:endParaRPr lang="ko-KR" altLang="en-US" b="1" dirty="0"/>
        </a:p>
      </dgm:t>
    </dgm:pt>
    <dgm:pt modelId="{B9F3A306-7856-4D18-AD67-39415A48AF01}" type="parTrans" cxnId="{0D455F22-AE60-4135-A58C-659461266D03}">
      <dgm:prSet/>
      <dgm:spPr/>
      <dgm:t>
        <a:bodyPr/>
        <a:lstStyle/>
        <a:p>
          <a:pPr latinLnBrk="1"/>
          <a:endParaRPr lang="ko-KR" altLang="en-US"/>
        </a:p>
      </dgm:t>
    </dgm:pt>
    <dgm:pt modelId="{77475EE7-78E4-41D8-8383-EA8B5B76FC41}" type="sibTrans" cxnId="{0D455F22-AE60-4135-A58C-659461266D03}">
      <dgm:prSet/>
      <dgm:spPr/>
      <dgm:t>
        <a:bodyPr/>
        <a:lstStyle/>
        <a:p>
          <a:pPr latinLnBrk="1"/>
          <a:endParaRPr lang="ko-KR" altLang="en-US"/>
        </a:p>
      </dgm:t>
    </dgm:pt>
    <dgm:pt modelId="{650E030B-53A2-4D22-9425-3C59131104C0}">
      <dgm:prSet phldrT="[텍스트]"/>
      <dgm:spPr>
        <a:solidFill>
          <a:schemeClr val="accent4">
            <a:lumMod val="75000"/>
          </a:schemeClr>
        </a:solidFill>
      </dgm:spPr>
      <dgm:t>
        <a:bodyPr/>
        <a:lstStyle/>
        <a:p>
          <a:pPr latinLnBrk="1"/>
          <a:r>
            <a:rPr lang="en-US" altLang="ko-KR" b="1" dirty="0" smtClean="0"/>
            <a:t>1990 Open KUTE</a:t>
          </a:r>
          <a:endParaRPr lang="ko-KR" altLang="en-US" b="1" dirty="0"/>
        </a:p>
      </dgm:t>
    </dgm:pt>
    <dgm:pt modelId="{D4981474-2042-40B5-A831-D51043EF2197}" type="parTrans" cxnId="{8D671D82-8B0A-4CDB-96AF-BD1968D7DFA7}">
      <dgm:prSet/>
      <dgm:spPr/>
      <dgm:t>
        <a:bodyPr/>
        <a:lstStyle/>
        <a:p>
          <a:pPr latinLnBrk="1"/>
          <a:endParaRPr lang="ko-KR" altLang="en-US"/>
        </a:p>
      </dgm:t>
    </dgm:pt>
    <dgm:pt modelId="{3FE8F933-B5A2-426C-B973-2F2AD592CE58}" type="sibTrans" cxnId="{8D671D82-8B0A-4CDB-96AF-BD1968D7DFA7}">
      <dgm:prSet/>
      <dgm:spPr/>
      <dgm:t>
        <a:bodyPr/>
        <a:lstStyle/>
        <a:p>
          <a:pPr latinLnBrk="1"/>
          <a:endParaRPr lang="ko-KR" altLang="en-US"/>
        </a:p>
      </dgm:t>
    </dgm:pt>
    <dgm:pt modelId="{A40B05D9-6F6F-4952-80C1-637322038382}" type="pres">
      <dgm:prSet presAssocID="{FD570DA1-8504-4ACF-8267-9F8548A41996}" presName="Name0" presStyleCnt="0">
        <dgm:presLayoutVars>
          <dgm:dir/>
          <dgm:resizeHandles/>
        </dgm:presLayoutVars>
      </dgm:prSet>
      <dgm:spPr/>
      <dgm:t>
        <a:bodyPr/>
        <a:lstStyle/>
        <a:p>
          <a:pPr latinLnBrk="1"/>
          <a:endParaRPr lang="ko-KR" altLang="en-US"/>
        </a:p>
      </dgm:t>
    </dgm:pt>
    <dgm:pt modelId="{8C5DC1D1-7A50-404F-8FEE-A236E4155F0A}" type="pres">
      <dgm:prSet presAssocID="{01E490AB-760E-4306-B6DF-EA0C8D676B3F}" presName="compNode" presStyleCnt="0"/>
      <dgm:spPr/>
    </dgm:pt>
    <dgm:pt modelId="{16A43E53-6E98-485E-98EC-73EBA593C44D}" type="pres">
      <dgm:prSet presAssocID="{01E490AB-760E-4306-B6DF-EA0C8D676B3F}" presName="dummyConnPt" presStyleCnt="0"/>
      <dgm:spPr/>
    </dgm:pt>
    <dgm:pt modelId="{40811E1E-6973-424D-989D-8B2DCD4D583A}" type="pres">
      <dgm:prSet presAssocID="{01E490AB-760E-4306-B6DF-EA0C8D676B3F}" presName="node" presStyleLbl="node1" presStyleIdx="0" presStyleCnt="9">
        <dgm:presLayoutVars>
          <dgm:bulletEnabled val="1"/>
        </dgm:presLayoutVars>
      </dgm:prSet>
      <dgm:spPr/>
      <dgm:t>
        <a:bodyPr/>
        <a:lstStyle/>
        <a:p>
          <a:pPr latinLnBrk="1"/>
          <a:endParaRPr lang="ko-KR" altLang="en-US"/>
        </a:p>
      </dgm:t>
    </dgm:pt>
    <dgm:pt modelId="{789E7B5C-E738-42EF-BE72-425A02881060}" type="pres">
      <dgm:prSet presAssocID="{BF238822-2AB6-4B03-BDE2-5A066FF11D8F}" presName="sibTrans" presStyleLbl="bgSibTrans2D1" presStyleIdx="0" presStyleCnt="8"/>
      <dgm:spPr/>
      <dgm:t>
        <a:bodyPr/>
        <a:lstStyle/>
        <a:p>
          <a:pPr latinLnBrk="1"/>
          <a:endParaRPr lang="ko-KR" altLang="en-US"/>
        </a:p>
      </dgm:t>
    </dgm:pt>
    <dgm:pt modelId="{0C982B0E-CDE9-464C-AD5D-D7B453D22954}" type="pres">
      <dgm:prSet presAssocID="{810B1D43-9B8E-46A1-A463-B41124DD238E}" presName="compNode" presStyleCnt="0"/>
      <dgm:spPr/>
    </dgm:pt>
    <dgm:pt modelId="{3B20300D-ED3B-4E51-8C2C-DD1A7E5D2361}" type="pres">
      <dgm:prSet presAssocID="{810B1D43-9B8E-46A1-A463-B41124DD238E}" presName="dummyConnPt" presStyleCnt="0"/>
      <dgm:spPr/>
    </dgm:pt>
    <dgm:pt modelId="{836C7425-12D9-4C95-9C10-D48CF14D3E4B}" type="pres">
      <dgm:prSet presAssocID="{810B1D43-9B8E-46A1-A463-B41124DD238E}" presName="node" presStyleLbl="node1" presStyleIdx="1" presStyleCnt="9">
        <dgm:presLayoutVars>
          <dgm:bulletEnabled val="1"/>
        </dgm:presLayoutVars>
      </dgm:prSet>
      <dgm:spPr/>
      <dgm:t>
        <a:bodyPr/>
        <a:lstStyle/>
        <a:p>
          <a:pPr latinLnBrk="1"/>
          <a:endParaRPr lang="ko-KR" altLang="en-US"/>
        </a:p>
      </dgm:t>
    </dgm:pt>
    <dgm:pt modelId="{76F1D6E0-75F4-4ABD-8EC9-335A3527C135}" type="pres">
      <dgm:prSet presAssocID="{B7B5D3DC-83A5-4BC9-ABFF-FE71E88D9619}" presName="sibTrans" presStyleLbl="bgSibTrans2D1" presStyleIdx="1" presStyleCnt="8"/>
      <dgm:spPr/>
      <dgm:t>
        <a:bodyPr/>
        <a:lstStyle/>
        <a:p>
          <a:pPr latinLnBrk="1"/>
          <a:endParaRPr lang="ko-KR" altLang="en-US"/>
        </a:p>
      </dgm:t>
    </dgm:pt>
    <dgm:pt modelId="{7C407C53-F5B7-4704-875C-F5D9B29E725E}" type="pres">
      <dgm:prSet presAssocID="{5D3BC9A7-8707-4400-941F-11B9F1507D46}" presName="compNode" presStyleCnt="0"/>
      <dgm:spPr/>
    </dgm:pt>
    <dgm:pt modelId="{6B52F854-C899-4F81-A203-48DD24872354}" type="pres">
      <dgm:prSet presAssocID="{5D3BC9A7-8707-4400-941F-11B9F1507D46}" presName="dummyConnPt" presStyleCnt="0"/>
      <dgm:spPr/>
    </dgm:pt>
    <dgm:pt modelId="{2640CF3A-7775-418D-AFC8-F7D0ECEA13F2}" type="pres">
      <dgm:prSet presAssocID="{5D3BC9A7-8707-4400-941F-11B9F1507D46}" presName="node" presStyleLbl="node1" presStyleIdx="2" presStyleCnt="9">
        <dgm:presLayoutVars>
          <dgm:bulletEnabled val="1"/>
        </dgm:presLayoutVars>
      </dgm:prSet>
      <dgm:spPr/>
      <dgm:t>
        <a:bodyPr/>
        <a:lstStyle/>
        <a:p>
          <a:pPr latinLnBrk="1"/>
          <a:endParaRPr lang="ko-KR" altLang="en-US"/>
        </a:p>
      </dgm:t>
    </dgm:pt>
    <dgm:pt modelId="{3F82462A-AA44-4B53-B1DB-F60BD08AA2A6}" type="pres">
      <dgm:prSet presAssocID="{6092CA31-5518-46E3-99D2-B28022C84FE7}" presName="sibTrans" presStyleLbl="bgSibTrans2D1" presStyleIdx="2" presStyleCnt="8"/>
      <dgm:spPr/>
      <dgm:t>
        <a:bodyPr/>
        <a:lstStyle/>
        <a:p>
          <a:pPr latinLnBrk="1"/>
          <a:endParaRPr lang="ko-KR" altLang="en-US"/>
        </a:p>
      </dgm:t>
    </dgm:pt>
    <dgm:pt modelId="{AA4A4DAA-19E5-4C53-8F78-04E57743BB5D}" type="pres">
      <dgm:prSet presAssocID="{9D87C080-9C3E-4748-ACA4-FFC78F691763}" presName="compNode" presStyleCnt="0"/>
      <dgm:spPr/>
    </dgm:pt>
    <dgm:pt modelId="{56B2E424-5D8C-464E-89BD-011A12A7F910}" type="pres">
      <dgm:prSet presAssocID="{9D87C080-9C3E-4748-ACA4-FFC78F691763}" presName="dummyConnPt" presStyleCnt="0"/>
      <dgm:spPr/>
    </dgm:pt>
    <dgm:pt modelId="{3466B735-F93F-47BF-AE4E-4697657954D6}" type="pres">
      <dgm:prSet presAssocID="{9D87C080-9C3E-4748-ACA4-FFC78F691763}" presName="node" presStyleLbl="node1" presStyleIdx="3" presStyleCnt="9">
        <dgm:presLayoutVars>
          <dgm:bulletEnabled val="1"/>
        </dgm:presLayoutVars>
      </dgm:prSet>
      <dgm:spPr/>
      <dgm:t>
        <a:bodyPr/>
        <a:lstStyle/>
        <a:p>
          <a:pPr latinLnBrk="1"/>
          <a:endParaRPr lang="ko-KR" altLang="en-US"/>
        </a:p>
      </dgm:t>
    </dgm:pt>
    <dgm:pt modelId="{7D1A48B8-3C6F-4689-9444-CF515CECD98E}" type="pres">
      <dgm:prSet presAssocID="{CF0B0E9F-90A8-4045-A4DD-E57A95C3626B}" presName="sibTrans" presStyleLbl="bgSibTrans2D1" presStyleIdx="3" presStyleCnt="8"/>
      <dgm:spPr/>
      <dgm:t>
        <a:bodyPr/>
        <a:lstStyle/>
        <a:p>
          <a:pPr latinLnBrk="1"/>
          <a:endParaRPr lang="ko-KR" altLang="en-US"/>
        </a:p>
      </dgm:t>
    </dgm:pt>
    <dgm:pt modelId="{4FD579C7-A06E-4CEF-9F9D-9DAD1EE992A6}" type="pres">
      <dgm:prSet presAssocID="{650E030B-53A2-4D22-9425-3C59131104C0}" presName="compNode" presStyleCnt="0"/>
      <dgm:spPr/>
    </dgm:pt>
    <dgm:pt modelId="{DDB410C2-1A8E-4AA1-81DC-24798F458782}" type="pres">
      <dgm:prSet presAssocID="{650E030B-53A2-4D22-9425-3C59131104C0}" presName="dummyConnPt" presStyleCnt="0"/>
      <dgm:spPr/>
    </dgm:pt>
    <dgm:pt modelId="{05119C36-1886-46D9-800B-07EC187F968E}" type="pres">
      <dgm:prSet presAssocID="{650E030B-53A2-4D22-9425-3C59131104C0}" presName="node" presStyleLbl="node1" presStyleIdx="4" presStyleCnt="9">
        <dgm:presLayoutVars>
          <dgm:bulletEnabled val="1"/>
        </dgm:presLayoutVars>
      </dgm:prSet>
      <dgm:spPr/>
      <dgm:t>
        <a:bodyPr/>
        <a:lstStyle/>
        <a:p>
          <a:pPr latinLnBrk="1"/>
          <a:endParaRPr lang="ko-KR" altLang="en-US"/>
        </a:p>
      </dgm:t>
    </dgm:pt>
    <dgm:pt modelId="{A6A124C0-CB82-4463-A812-35AC35211FB1}" type="pres">
      <dgm:prSet presAssocID="{3FE8F933-B5A2-426C-B973-2F2AD592CE58}" presName="sibTrans" presStyleLbl="bgSibTrans2D1" presStyleIdx="4" presStyleCnt="8"/>
      <dgm:spPr/>
      <dgm:t>
        <a:bodyPr/>
        <a:lstStyle/>
        <a:p>
          <a:pPr latinLnBrk="1"/>
          <a:endParaRPr lang="ko-KR" altLang="en-US"/>
        </a:p>
      </dgm:t>
    </dgm:pt>
    <dgm:pt modelId="{49375404-DEEB-4DC5-A172-3604E2833603}" type="pres">
      <dgm:prSet presAssocID="{15E12E8A-972A-4111-BE80-1EFDA2E98DEA}" presName="compNode" presStyleCnt="0"/>
      <dgm:spPr/>
    </dgm:pt>
    <dgm:pt modelId="{7A83E84E-DB4B-438A-8033-F0CB496B575F}" type="pres">
      <dgm:prSet presAssocID="{15E12E8A-972A-4111-BE80-1EFDA2E98DEA}" presName="dummyConnPt" presStyleCnt="0"/>
      <dgm:spPr/>
    </dgm:pt>
    <dgm:pt modelId="{B2B65CB0-C98F-4EBF-B6D5-693D45F675A4}" type="pres">
      <dgm:prSet presAssocID="{15E12E8A-972A-4111-BE80-1EFDA2E98DEA}" presName="node" presStyleLbl="node1" presStyleIdx="5" presStyleCnt="9">
        <dgm:presLayoutVars>
          <dgm:bulletEnabled val="1"/>
        </dgm:presLayoutVars>
      </dgm:prSet>
      <dgm:spPr/>
      <dgm:t>
        <a:bodyPr/>
        <a:lstStyle/>
        <a:p>
          <a:pPr latinLnBrk="1"/>
          <a:endParaRPr lang="ko-KR" altLang="en-US"/>
        </a:p>
      </dgm:t>
    </dgm:pt>
    <dgm:pt modelId="{CB775BCF-6524-41A7-8035-0486AD5F1F4E}" type="pres">
      <dgm:prSet presAssocID="{A7AE1CF6-7FB3-4371-8B47-FEE8AAB4C98C}" presName="sibTrans" presStyleLbl="bgSibTrans2D1" presStyleIdx="5" presStyleCnt="8"/>
      <dgm:spPr/>
      <dgm:t>
        <a:bodyPr/>
        <a:lstStyle/>
        <a:p>
          <a:pPr latinLnBrk="1"/>
          <a:endParaRPr lang="ko-KR" altLang="en-US"/>
        </a:p>
      </dgm:t>
    </dgm:pt>
    <dgm:pt modelId="{97273199-B844-4E4C-8EE3-FD1431458CBF}" type="pres">
      <dgm:prSet presAssocID="{7664BB5E-F9D9-4615-AD03-157EB65A7240}" presName="compNode" presStyleCnt="0"/>
      <dgm:spPr/>
    </dgm:pt>
    <dgm:pt modelId="{40396C04-1246-4437-ADCD-66A2124FCF02}" type="pres">
      <dgm:prSet presAssocID="{7664BB5E-F9D9-4615-AD03-157EB65A7240}" presName="dummyConnPt" presStyleCnt="0"/>
      <dgm:spPr/>
    </dgm:pt>
    <dgm:pt modelId="{EFB9C0C3-A370-45A4-BF6E-348EDEBD6573}" type="pres">
      <dgm:prSet presAssocID="{7664BB5E-F9D9-4615-AD03-157EB65A7240}" presName="node" presStyleLbl="node1" presStyleIdx="6" presStyleCnt="9">
        <dgm:presLayoutVars>
          <dgm:bulletEnabled val="1"/>
        </dgm:presLayoutVars>
      </dgm:prSet>
      <dgm:spPr/>
      <dgm:t>
        <a:bodyPr/>
        <a:lstStyle/>
        <a:p>
          <a:pPr latinLnBrk="1"/>
          <a:endParaRPr lang="ko-KR" altLang="en-US"/>
        </a:p>
      </dgm:t>
    </dgm:pt>
    <dgm:pt modelId="{3C11F02A-B11F-4915-BC04-1F74AD8C495C}" type="pres">
      <dgm:prSet presAssocID="{86114671-43F3-4999-9026-562F59D8E3B9}" presName="sibTrans" presStyleLbl="bgSibTrans2D1" presStyleIdx="6" presStyleCnt="8"/>
      <dgm:spPr/>
      <dgm:t>
        <a:bodyPr/>
        <a:lstStyle/>
        <a:p>
          <a:pPr latinLnBrk="1"/>
          <a:endParaRPr lang="ko-KR" altLang="en-US"/>
        </a:p>
      </dgm:t>
    </dgm:pt>
    <dgm:pt modelId="{8471D7A2-3506-490D-A2E7-8D117D300855}" type="pres">
      <dgm:prSet presAssocID="{E1F05F32-11A1-44AC-A361-313CCDA02A08}" presName="compNode" presStyleCnt="0"/>
      <dgm:spPr/>
    </dgm:pt>
    <dgm:pt modelId="{F3EA59C0-4051-4054-A297-0BFA3E8E3140}" type="pres">
      <dgm:prSet presAssocID="{E1F05F32-11A1-44AC-A361-313CCDA02A08}" presName="dummyConnPt" presStyleCnt="0"/>
      <dgm:spPr/>
    </dgm:pt>
    <dgm:pt modelId="{556DDF77-698C-462E-9A19-C6B78C6C4D4A}" type="pres">
      <dgm:prSet presAssocID="{E1F05F32-11A1-44AC-A361-313CCDA02A08}" presName="node" presStyleLbl="node1" presStyleIdx="7" presStyleCnt="9">
        <dgm:presLayoutVars>
          <dgm:bulletEnabled val="1"/>
        </dgm:presLayoutVars>
      </dgm:prSet>
      <dgm:spPr/>
      <dgm:t>
        <a:bodyPr/>
        <a:lstStyle/>
        <a:p>
          <a:pPr latinLnBrk="1"/>
          <a:endParaRPr lang="ko-KR" altLang="en-US"/>
        </a:p>
      </dgm:t>
    </dgm:pt>
    <dgm:pt modelId="{008059FF-AA42-4D00-896A-B524EAD7523E}" type="pres">
      <dgm:prSet presAssocID="{6CA9E8FB-4178-4CF4-802A-6993D428C6C9}" presName="sibTrans" presStyleLbl="bgSibTrans2D1" presStyleIdx="7" presStyleCnt="8"/>
      <dgm:spPr/>
      <dgm:t>
        <a:bodyPr/>
        <a:lstStyle/>
        <a:p>
          <a:pPr latinLnBrk="1"/>
          <a:endParaRPr lang="ko-KR" altLang="en-US"/>
        </a:p>
      </dgm:t>
    </dgm:pt>
    <dgm:pt modelId="{773A0DA0-A190-4AF5-B429-2A12196D0D54}" type="pres">
      <dgm:prSet presAssocID="{1D3EC13B-07F1-4214-98C3-5A374F3CFF29}" presName="compNode" presStyleCnt="0"/>
      <dgm:spPr/>
    </dgm:pt>
    <dgm:pt modelId="{5A6888A9-24B8-4409-9396-119CC261A180}" type="pres">
      <dgm:prSet presAssocID="{1D3EC13B-07F1-4214-98C3-5A374F3CFF29}" presName="dummyConnPt" presStyleCnt="0"/>
      <dgm:spPr/>
    </dgm:pt>
    <dgm:pt modelId="{9DDFD733-E4B6-409E-ADA3-D3BFC0084199}" type="pres">
      <dgm:prSet presAssocID="{1D3EC13B-07F1-4214-98C3-5A374F3CFF29}" presName="node" presStyleLbl="node1" presStyleIdx="8" presStyleCnt="9">
        <dgm:presLayoutVars>
          <dgm:bulletEnabled val="1"/>
        </dgm:presLayoutVars>
      </dgm:prSet>
      <dgm:spPr/>
      <dgm:t>
        <a:bodyPr/>
        <a:lstStyle/>
        <a:p>
          <a:pPr latinLnBrk="1"/>
          <a:endParaRPr lang="ko-KR" altLang="en-US"/>
        </a:p>
      </dgm:t>
    </dgm:pt>
  </dgm:ptLst>
  <dgm:cxnLst>
    <dgm:cxn modelId="{6A324CA1-3E7B-4AE1-927C-6DB4A20B6A00}" type="presOf" srcId="{FD570DA1-8504-4ACF-8267-9F8548A41996}" destId="{A40B05D9-6F6F-4952-80C1-637322038382}" srcOrd="0" destOrd="0" presId="urn:microsoft.com/office/officeart/2005/8/layout/bProcess4"/>
    <dgm:cxn modelId="{6793C8B6-CCE4-4182-9F7B-70CA02F0A810}" type="presOf" srcId="{650E030B-53A2-4D22-9425-3C59131104C0}" destId="{05119C36-1886-46D9-800B-07EC187F968E}" srcOrd="0" destOrd="0" presId="urn:microsoft.com/office/officeart/2005/8/layout/bProcess4"/>
    <dgm:cxn modelId="{E628827C-7214-4785-A7D2-C870CAFA8E87}" type="presOf" srcId="{CF0B0E9F-90A8-4045-A4DD-E57A95C3626B}" destId="{7D1A48B8-3C6F-4689-9444-CF515CECD98E}" srcOrd="0" destOrd="0" presId="urn:microsoft.com/office/officeart/2005/8/layout/bProcess4"/>
    <dgm:cxn modelId="{FFC476D6-6750-497C-8624-67E240820805}" type="presOf" srcId="{01E490AB-760E-4306-B6DF-EA0C8D676B3F}" destId="{40811E1E-6973-424D-989D-8B2DCD4D583A}" srcOrd="0" destOrd="0" presId="urn:microsoft.com/office/officeart/2005/8/layout/bProcess4"/>
    <dgm:cxn modelId="{61AB1C39-7899-478A-B240-FA7401A2EB55}" type="presOf" srcId="{9D87C080-9C3E-4748-ACA4-FFC78F691763}" destId="{3466B735-F93F-47BF-AE4E-4697657954D6}" srcOrd="0" destOrd="0" presId="urn:microsoft.com/office/officeart/2005/8/layout/bProcess4"/>
    <dgm:cxn modelId="{B3EE10E9-F4C4-40B6-B819-3C7A9E72F6E8}" srcId="{FD570DA1-8504-4ACF-8267-9F8548A41996}" destId="{5D3BC9A7-8707-4400-941F-11B9F1507D46}" srcOrd="2" destOrd="0" parTransId="{6B52A36D-5E2F-4A74-BCAF-840DF15144BE}" sibTransId="{6092CA31-5518-46E3-99D2-B28022C84FE7}"/>
    <dgm:cxn modelId="{16F6A9FC-DA52-471F-87C3-2884DEAFB71E}" srcId="{FD570DA1-8504-4ACF-8267-9F8548A41996}" destId="{7664BB5E-F9D9-4615-AD03-157EB65A7240}" srcOrd="6" destOrd="0" parTransId="{0A6B29E5-6D66-42BD-96F8-4FC2F9034F54}" sibTransId="{86114671-43F3-4999-9026-562F59D8E3B9}"/>
    <dgm:cxn modelId="{70EFACFE-AF44-4AA0-8DB9-7AF5D4484630}" srcId="{FD570DA1-8504-4ACF-8267-9F8548A41996}" destId="{E1F05F32-11A1-44AC-A361-313CCDA02A08}" srcOrd="7" destOrd="0" parTransId="{104695C1-BBAE-4153-AA22-718E47BB6D65}" sibTransId="{6CA9E8FB-4178-4CF4-802A-6993D428C6C9}"/>
    <dgm:cxn modelId="{611F1F99-6E2F-4C5F-9AB1-6C9560C05B7E}" type="presOf" srcId="{6092CA31-5518-46E3-99D2-B28022C84FE7}" destId="{3F82462A-AA44-4B53-B1DB-F60BD08AA2A6}" srcOrd="0" destOrd="0" presId="urn:microsoft.com/office/officeart/2005/8/layout/bProcess4"/>
    <dgm:cxn modelId="{38D1C382-2747-48C5-BC16-8F47269C78BF}" type="presOf" srcId="{5D3BC9A7-8707-4400-941F-11B9F1507D46}" destId="{2640CF3A-7775-418D-AFC8-F7D0ECEA13F2}" srcOrd="0" destOrd="0" presId="urn:microsoft.com/office/officeart/2005/8/layout/bProcess4"/>
    <dgm:cxn modelId="{3F24476E-2738-440A-8C08-2850F71462FF}" type="presOf" srcId="{7664BB5E-F9D9-4615-AD03-157EB65A7240}" destId="{EFB9C0C3-A370-45A4-BF6E-348EDEBD6573}" srcOrd="0" destOrd="0" presId="urn:microsoft.com/office/officeart/2005/8/layout/bProcess4"/>
    <dgm:cxn modelId="{0D455F22-AE60-4135-A58C-659461266D03}" srcId="{FD570DA1-8504-4ACF-8267-9F8548A41996}" destId="{1D3EC13B-07F1-4214-98C3-5A374F3CFF29}" srcOrd="8" destOrd="0" parTransId="{B9F3A306-7856-4D18-AD67-39415A48AF01}" sibTransId="{77475EE7-78E4-41D8-8383-EA8B5B76FC41}"/>
    <dgm:cxn modelId="{6BEF264A-E61E-41EC-A8DC-0A7FD96557DA}" srcId="{FD570DA1-8504-4ACF-8267-9F8548A41996}" destId="{810B1D43-9B8E-46A1-A463-B41124DD238E}" srcOrd="1" destOrd="0" parTransId="{A9470167-8CB2-49E6-A62B-5C8AFF967D06}" sibTransId="{B7B5D3DC-83A5-4BC9-ABFF-FE71E88D9619}"/>
    <dgm:cxn modelId="{44A7F7A8-FB0D-474C-8512-C50881670701}" type="presOf" srcId="{810B1D43-9B8E-46A1-A463-B41124DD238E}" destId="{836C7425-12D9-4C95-9C10-D48CF14D3E4B}" srcOrd="0" destOrd="0" presId="urn:microsoft.com/office/officeart/2005/8/layout/bProcess4"/>
    <dgm:cxn modelId="{AE2F02A6-7B99-4D9F-8AFE-712B30DF0893}" srcId="{FD570DA1-8504-4ACF-8267-9F8548A41996}" destId="{9D87C080-9C3E-4748-ACA4-FFC78F691763}" srcOrd="3" destOrd="0" parTransId="{5AB3E12B-3EDE-4532-869F-C5C6BEAC2211}" sibTransId="{CF0B0E9F-90A8-4045-A4DD-E57A95C3626B}"/>
    <dgm:cxn modelId="{E6C70FEB-D9CB-4309-81B3-F80F29C6A910}" type="presOf" srcId="{3FE8F933-B5A2-426C-B973-2F2AD592CE58}" destId="{A6A124C0-CB82-4463-A812-35AC35211FB1}" srcOrd="0" destOrd="0" presId="urn:microsoft.com/office/officeart/2005/8/layout/bProcess4"/>
    <dgm:cxn modelId="{62249D4A-B36C-4C16-BF94-15965E09B07D}" type="presOf" srcId="{E1F05F32-11A1-44AC-A361-313CCDA02A08}" destId="{556DDF77-698C-462E-9A19-C6B78C6C4D4A}" srcOrd="0" destOrd="0" presId="urn:microsoft.com/office/officeart/2005/8/layout/bProcess4"/>
    <dgm:cxn modelId="{7734C090-9DDA-48B1-B887-BE0C67F05272}" srcId="{FD570DA1-8504-4ACF-8267-9F8548A41996}" destId="{15E12E8A-972A-4111-BE80-1EFDA2E98DEA}" srcOrd="5" destOrd="0" parTransId="{04F4922D-D56A-43C0-801F-8BB810D5C528}" sibTransId="{A7AE1CF6-7FB3-4371-8B47-FEE8AAB4C98C}"/>
    <dgm:cxn modelId="{0A565AAB-1F13-403D-A49D-9C83943B94C1}" type="presOf" srcId="{BF238822-2AB6-4B03-BDE2-5A066FF11D8F}" destId="{789E7B5C-E738-42EF-BE72-425A02881060}" srcOrd="0" destOrd="0" presId="urn:microsoft.com/office/officeart/2005/8/layout/bProcess4"/>
    <dgm:cxn modelId="{F70B2C3F-B71C-4CE3-8993-67A1CBAEB510}" srcId="{FD570DA1-8504-4ACF-8267-9F8548A41996}" destId="{01E490AB-760E-4306-B6DF-EA0C8D676B3F}" srcOrd="0" destOrd="0" parTransId="{1CDD535E-7778-4115-928D-AB8899CABD2E}" sibTransId="{BF238822-2AB6-4B03-BDE2-5A066FF11D8F}"/>
    <dgm:cxn modelId="{B538056D-2379-4E6A-BF76-1D0FB97A609B}" type="presOf" srcId="{15E12E8A-972A-4111-BE80-1EFDA2E98DEA}" destId="{B2B65CB0-C98F-4EBF-B6D5-693D45F675A4}" srcOrd="0" destOrd="0" presId="urn:microsoft.com/office/officeart/2005/8/layout/bProcess4"/>
    <dgm:cxn modelId="{08823386-3B74-4F92-943C-86174EA98F13}" type="presOf" srcId="{6CA9E8FB-4178-4CF4-802A-6993D428C6C9}" destId="{008059FF-AA42-4D00-896A-B524EAD7523E}" srcOrd="0" destOrd="0" presId="urn:microsoft.com/office/officeart/2005/8/layout/bProcess4"/>
    <dgm:cxn modelId="{2439058D-79F4-4306-9E55-8044DD9B5A10}" type="presOf" srcId="{1D3EC13B-07F1-4214-98C3-5A374F3CFF29}" destId="{9DDFD733-E4B6-409E-ADA3-D3BFC0084199}" srcOrd="0" destOrd="0" presId="urn:microsoft.com/office/officeart/2005/8/layout/bProcess4"/>
    <dgm:cxn modelId="{25D4CC51-05E4-4B18-83A2-5E2E8A2B5FD8}" type="presOf" srcId="{A7AE1CF6-7FB3-4371-8B47-FEE8AAB4C98C}" destId="{CB775BCF-6524-41A7-8035-0486AD5F1F4E}" srcOrd="0" destOrd="0" presId="urn:microsoft.com/office/officeart/2005/8/layout/bProcess4"/>
    <dgm:cxn modelId="{CE30F8F2-E064-4781-B407-6729AE092E96}" type="presOf" srcId="{86114671-43F3-4999-9026-562F59D8E3B9}" destId="{3C11F02A-B11F-4915-BC04-1F74AD8C495C}" srcOrd="0" destOrd="0" presId="urn:microsoft.com/office/officeart/2005/8/layout/bProcess4"/>
    <dgm:cxn modelId="{8D671D82-8B0A-4CDB-96AF-BD1968D7DFA7}" srcId="{FD570DA1-8504-4ACF-8267-9F8548A41996}" destId="{650E030B-53A2-4D22-9425-3C59131104C0}" srcOrd="4" destOrd="0" parTransId="{D4981474-2042-40B5-A831-D51043EF2197}" sibTransId="{3FE8F933-B5A2-426C-B973-2F2AD592CE58}"/>
    <dgm:cxn modelId="{C4251571-7B5A-4002-8A57-27176D72F2CE}" type="presOf" srcId="{B7B5D3DC-83A5-4BC9-ABFF-FE71E88D9619}" destId="{76F1D6E0-75F4-4ABD-8EC9-335A3527C135}" srcOrd="0" destOrd="0" presId="urn:microsoft.com/office/officeart/2005/8/layout/bProcess4"/>
    <dgm:cxn modelId="{C1883DB2-C5E3-4CFE-92A2-F74272A21D70}" type="presParOf" srcId="{A40B05D9-6F6F-4952-80C1-637322038382}" destId="{8C5DC1D1-7A50-404F-8FEE-A236E4155F0A}" srcOrd="0" destOrd="0" presId="urn:microsoft.com/office/officeart/2005/8/layout/bProcess4"/>
    <dgm:cxn modelId="{F2835D3C-161D-4584-BFF9-83BAB5BADFCA}" type="presParOf" srcId="{8C5DC1D1-7A50-404F-8FEE-A236E4155F0A}" destId="{16A43E53-6E98-485E-98EC-73EBA593C44D}" srcOrd="0" destOrd="0" presId="urn:microsoft.com/office/officeart/2005/8/layout/bProcess4"/>
    <dgm:cxn modelId="{4DC9D096-C94A-42CB-8F88-8109D7E2AFFF}" type="presParOf" srcId="{8C5DC1D1-7A50-404F-8FEE-A236E4155F0A}" destId="{40811E1E-6973-424D-989D-8B2DCD4D583A}" srcOrd="1" destOrd="0" presId="urn:microsoft.com/office/officeart/2005/8/layout/bProcess4"/>
    <dgm:cxn modelId="{AA94BCA8-103B-413A-ABAF-66FD1D34FD95}" type="presParOf" srcId="{A40B05D9-6F6F-4952-80C1-637322038382}" destId="{789E7B5C-E738-42EF-BE72-425A02881060}" srcOrd="1" destOrd="0" presId="urn:microsoft.com/office/officeart/2005/8/layout/bProcess4"/>
    <dgm:cxn modelId="{D38F6BD0-CF13-47FA-AA15-BD8519606C1F}" type="presParOf" srcId="{A40B05D9-6F6F-4952-80C1-637322038382}" destId="{0C982B0E-CDE9-464C-AD5D-D7B453D22954}" srcOrd="2" destOrd="0" presId="urn:microsoft.com/office/officeart/2005/8/layout/bProcess4"/>
    <dgm:cxn modelId="{49063D3F-54E0-4874-AFC3-E32B91874126}" type="presParOf" srcId="{0C982B0E-CDE9-464C-AD5D-D7B453D22954}" destId="{3B20300D-ED3B-4E51-8C2C-DD1A7E5D2361}" srcOrd="0" destOrd="0" presId="urn:microsoft.com/office/officeart/2005/8/layout/bProcess4"/>
    <dgm:cxn modelId="{E3C4B9A9-7F63-4D29-BF7D-60B4D4BAEE4D}" type="presParOf" srcId="{0C982B0E-CDE9-464C-AD5D-D7B453D22954}" destId="{836C7425-12D9-4C95-9C10-D48CF14D3E4B}" srcOrd="1" destOrd="0" presId="urn:microsoft.com/office/officeart/2005/8/layout/bProcess4"/>
    <dgm:cxn modelId="{F6744E1B-1894-43B4-93F9-E065DE4E0CBC}" type="presParOf" srcId="{A40B05D9-6F6F-4952-80C1-637322038382}" destId="{76F1D6E0-75F4-4ABD-8EC9-335A3527C135}" srcOrd="3" destOrd="0" presId="urn:microsoft.com/office/officeart/2005/8/layout/bProcess4"/>
    <dgm:cxn modelId="{8E519A77-2C52-4A27-B89C-953540579ED2}" type="presParOf" srcId="{A40B05D9-6F6F-4952-80C1-637322038382}" destId="{7C407C53-F5B7-4704-875C-F5D9B29E725E}" srcOrd="4" destOrd="0" presId="urn:microsoft.com/office/officeart/2005/8/layout/bProcess4"/>
    <dgm:cxn modelId="{42D7C79E-C272-4D51-9AA9-5B733DC113D7}" type="presParOf" srcId="{7C407C53-F5B7-4704-875C-F5D9B29E725E}" destId="{6B52F854-C899-4F81-A203-48DD24872354}" srcOrd="0" destOrd="0" presId="urn:microsoft.com/office/officeart/2005/8/layout/bProcess4"/>
    <dgm:cxn modelId="{90724B90-E5F3-421A-BD77-1471A61B358A}" type="presParOf" srcId="{7C407C53-F5B7-4704-875C-F5D9B29E725E}" destId="{2640CF3A-7775-418D-AFC8-F7D0ECEA13F2}" srcOrd="1" destOrd="0" presId="urn:microsoft.com/office/officeart/2005/8/layout/bProcess4"/>
    <dgm:cxn modelId="{A6C943FB-FA77-4C7B-891C-4E2B2ABEB83A}" type="presParOf" srcId="{A40B05D9-6F6F-4952-80C1-637322038382}" destId="{3F82462A-AA44-4B53-B1DB-F60BD08AA2A6}" srcOrd="5" destOrd="0" presId="urn:microsoft.com/office/officeart/2005/8/layout/bProcess4"/>
    <dgm:cxn modelId="{1756F843-C4CE-4635-BFBE-9039C8F89235}" type="presParOf" srcId="{A40B05D9-6F6F-4952-80C1-637322038382}" destId="{AA4A4DAA-19E5-4C53-8F78-04E57743BB5D}" srcOrd="6" destOrd="0" presId="urn:microsoft.com/office/officeart/2005/8/layout/bProcess4"/>
    <dgm:cxn modelId="{A595F882-4388-4D5E-8B99-38AE25705D52}" type="presParOf" srcId="{AA4A4DAA-19E5-4C53-8F78-04E57743BB5D}" destId="{56B2E424-5D8C-464E-89BD-011A12A7F910}" srcOrd="0" destOrd="0" presId="urn:microsoft.com/office/officeart/2005/8/layout/bProcess4"/>
    <dgm:cxn modelId="{28F2BAFA-1428-4C1F-B432-E9122CA6B9F8}" type="presParOf" srcId="{AA4A4DAA-19E5-4C53-8F78-04E57743BB5D}" destId="{3466B735-F93F-47BF-AE4E-4697657954D6}" srcOrd="1" destOrd="0" presId="urn:microsoft.com/office/officeart/2005/8/layout/bProcess4"/>
    <dgm:cxn modelId="{56337D1D-0ABE-4D20-ABFA-C21E157B4721}" type="presParOf" srcId="{A40B05D9-6F6F-4952-80C1-637322038382}" destId="{7D1A48B8-3C6F-4689-9444-CF515CECD98E}" srcOrd="7" destOrd="0" presId="urn:microsoft.com/office/officeart/2005/8/layout/bProcess4"/>
    <dgm:cxn modelId="{D1B23643-932C-474A-A56D-ACF2E3B9D2E2}" type="presParOf" srcId="{A40B05D9-6F6F-4952-80C1-637322038382}" destId="{4FD579C7-A06E-4CEF-9F9D-9DAD1EE992A6}" srcOrd="8" destOrd="0" presId="urn:microsoft.com/office/officeart/2005/8/layout/bProcess4"/>
    <dgm:cxn modelId="{700F06D6-28D1-40E2-AAEC-0AA9221F96B4}" type="presParOf" srcId="{4FD579C7-A06E-4CEF-9F9D-9DAD1EE992A6}" destId="{DDB410C2-1A8E-4AA1-81DC-24798F458782}" srcOrd="0" destOrd="0" presId="urn:microsoft.com/office/officeart/2005/8/layout/bProcess4"/>
    <dgm:cxn modelId="{80277EB1-DC12-4EBF-A186-8C541A832E98}" type="presParOf" srcId="{4FD579C7-A06E-4CEF-9F9D-9DAD1EE992A6}" destId="{05119C36-1886-46D9-800B-07EC187F968E}" srcOrd="1" destOrd="0" presId="urn:microsoft.com/office/officeart/2005/8/layout/bProcess4"/>
    <dgm:cxn modelId="{13BF4AC5-3A0B-415D-8DED-DB55B19263CC}" type="presParOf" srcId="{A40B05D9-6F6F-4952-80C1-637322038382}" destId="{A6A124C0-CB82-4463-A812-35AC35211FB1}" srcOrd="9" destOrd="0" presId="urn:microsoft.com/office/officeart/2005/8/layout/bProcess4"/>
    <dgm:cxn modelId="{B6BEDF46-D84B-4608-A1EC-FDC3D0887B31}" type="presParOf" srcId="{A40B05D9-6F6F-4952-80C1-637322038382}" destId="{49375404-DEEB-4DC5-A172-3604E2833603}" srcOrd="10" destOrd="0" presId="urn:microsoft.com/office/officeart/2005/8/layout/bProcess4"/>
    <dgm:cxn modelId="{28A021FC-525F-4467-AE95-EE63272CA72D}" type="presParOf" srcId="{49375404-DEEB-4DC5-A172-3604E2833603}" destId="{7A83E84E-DB4B-438A-8033-F0CB496B575F}" srcOrd="0" destOrd="0" presId="urn:microsoft.com/office/officeart/2005/8/layout/bProcess4"/>
    <dgm:cxn modelId="{A4E8B4D2-FAFD-49E3-89C6-48B9CD314B17}" type="presParOf" srcId="{49375404-DEEB-4DC5-A172-3604E2833603}" destId="{B2B65CB0-C98F-4EBF-B6D5-693D45F675A4}" srcOrd="1" destOrd="0" presId="urn:microsoft.com/office/officeart/2005/8/layout/bProcess4"/>
    <dgm:cxn modelId="{FCF09CB9-CB4D-4586-9710-210E6B016BCD}" type="presParOf" srcId="{A40B05D9-6F6F-4952-80C1-637322038382}" destId="{CB775BCF-6524-41A7-8035-0486AD5F1F4E}" srcOrd="11" destOrd="0" presId="urn:microsoft.com/office/officeart/2005/8/layout/bProcess4"/>
    <dgm:cxn modelId="{D8B913FB-2E9F-4197-8CBB-AC227833C9FC}" type="presParOf" srcId="{A40B05D9-6F6F-4952-80C1-637322038382}" destId="{97273199-B844-4E4C-8EE3-FD1431458CBF}" srcOrd="12" destOrd="0" presId="urn:microsoft.com/office/officeart/2005/8/layout/bProcess4"/>
    <dgm:cxn modelId="{A812F188-D15D-4089-9DCE-144F8CBD978E}" type="presParOf" srcId="{97273199-B844-4E4C-8EE3-FD1431458CBF}" destId="{40396C04-1246-4437-ADCD-66A2124FCF02}" srcOrd="0" destOrd="0" presId="urn:microsoft.com/office/officeart/2005/8/layout/bProcess4"/>
    <dgm:cxn modelId="{45DF6317-F6C5-43D4-9B4A-5524F4D7C87F}" type="presParOf" srcId="{97273199-B844-4E4C-8EE3-FD1431458CBF}" destId="{EFB9C0C3-A370-45A4-BF6E-348EDEBD6573}" srcOrd="1" destOrd="0" presId="urn:microsoft.com/office/officeart/2005/8/layout/bProcess4"/>
    <dgm:cxn modelId="{95F9BA52-834D-41B2-AA14-8881534601FD}" type="presParOf" srcId="{A40B05D9-6F6F-4952-80C1-637322038382}" destId="{3C11F02A-B11F-4915-BC04-1F74AD8C495C}" srcOrd="13" destOrd="0" presId="urn:microsoft.com/office/officeart/2005/8/layout/bProcess4"/>
    <dgm:cxn modelId="{FBDC757A-7E0A-4627-8024-5C419B815677}" type="presParOf" srcId="{A40B05D9-6F6F-4952-80C1-637322038382}" destId="{8471D7A2-3506-490D-A2E7-8D117D300855}" srcOrd="14" destOrd="0" presId="urn:microsoft.com/office/officeart/2005/8/layout/bProcess4"/>
    <dgm:cxn modelId="{1F8A16D2-DD9F-425E-AFB2-0045419AC89C}" type="presParOf" srcId="{8471D7A2-3506-490D-A2E7-8D117D300855}" destId="{F3EA59C0-4051-4054-A297-0BFA3E8E3140}" srcOrd="0" destOrd="0" presId="urn:microsoft.com/office/officeart/2005/8/layout/bProcess4"/>
    <dgm:cxn modelId="{123DF7B9-3883-4297-90E8-1DF8AB39F014}" type="presParOf" srcId="{8471D7A2-3506-490D-A2E7-8D117D300855}" destId="{556DDF77-698C-462E-9A19-C6B78C6C4D4A}" srcOrd="1" destOrd="0" presId="urn:microsoft.com/office/officeart/2005/8/layout/bProcess4"/>
    <dgm:cxn modelId="{98AB2CFF-F12F-4FAB-9586-663411760A7A}" type="presParOf" srcId="{A40B05D9-6F6F-4952-80C1-637322038382}" destId="{008059FF-AA42-4D00-896A-B524EAD7523E}" srcOrd="15" destOrd="0" presId="urn:microsoft.com/office/officeart/2005/8/layout/bProcess4"/>
    <dgm:cxn modelId="{E71CB657-E1B1-44A0-BC0A-86F06CC4E74A}" type="presParOf" srcId="{A40B05D9-6F6F-4952-80C1-637322038382}" destId="{773A0DA0-A190-4AF5-B429-2A12196D0D54}" srcOrd="16" destOrd="0" presId="urn:microsoft.com/office/officeart/2005/8/layout/bProcess4"/>
    <dgm:cxn modelId="{DBEA0BD6-723D-4586-B28C-370FBCFCF720}" type="presParOf" srcId="{773A0DA0-A190-4AF5-B429-2A12196D0D54}" destId="{5A6888A9-24B8-4409-9396-119CC261A180}" srcOrd="0" destOrd="0" presId="urn:microsoft.com/office/officeart/2005/8/layout/bProcess4"/>
    <dgm:cxn modelId="{04D7C8F3-3D60-40EA-8100-426F93BE6600}" type="presParOf" srcId="{773A0DA0-A190-4AF5-B429-2A12196D0D54}" destId="{9DDFD733-E4B6-409E-ADA3-D3BFC008419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53813-A39D-460B-9DA4-8EDE515AB14F}"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pPr latinLnBrk="1"/>
          <a:endParaRPr lang="ko-KR" altLang="en-US"/>
        </a:p>
      </dgm:t>
    </dgm:pt>
    <dgm:pt modelId="{C0E91030-84EE-480B-8644-1281BFC2DA93}">
      <dgm:prSet phldrT="[텍스트]"/>
      <dgm:spPr/>
      <dgm:t>
        <a:bodyPr/>
        <a:lstStyle/>
        <a:p>
          <a:pPr latinLnBrk="1"/>
          <a:r>
            <a:rPr lang="en-US" altLang="ko-KR" dirty="0" smtClean="0"/>
            <a:t>Social Issue</a:t>
          </a:r>
          <a:endParaRPr lang="ko-KR" altLang="en-US" dirty="0"/>
        </a:p>
      </dgm:t>
    </dgm:pt>
    <dgm:pt modelId="{89FF3982-F178-4462-B514-878662E08276}" type="parTrans" cxnId="{9506BD34-DBC8-4F99-B086-E521B78760F7}">
      <dgm:prSet/>
      <dgm:spPr/>
      <dgm:t>
        <a:bodyPr/>
        <a:lstStyle/>
        <a:p>
          <a:pPr latinLnBrk="1"/>
          <a:endParaRPr lang="ko-KR" altLang="en-US"/>
        </a:p>
      </dgm:t>
    </dgm:pt>
    <dgm:pt modelId="{B8119819-29CA-45D9-A42B-2CCA08AEDC6E}" type="sibTrans" cxnId="{9506BD34-DBC8-4F99-B086-E521B78760F7}">
      <dgm:prSet/>
      <dgm:spPr/>
      <dgm:t>
        <a:bodyPr/>
        <a:lstStyle/>
        <a:p>
          <a:pPr latinLnBrk="1"/>
          <a:endParaRPr lang="ko-KR" altLang="en-US"/>
        </a:p>
      </dgm:t>
    </dgm:pt>
    <dgm:pt modelId="{EF2AF9E9-EAD9-4384-8F75-60E990B11E8C}">
      <dgm:prSet phldrT="[텍스트]"/>
      <dgm:spPr/>
      <dgm:t>
        <a:bodyPr/>
        <a:lstStyle/>
        <a:p>
          <a:pPr latinLnBrk="1"/>
          <a:r>
            <a:rPr lang="en-US" altLang="ko-KR" dirty="0" smtClean="0"/>
            <a:t>Youth Unemployed</a:t>
          </a:r>
          <a:endParaRPr lang="ko-KR" altLang="en-US" dirty="0"/>
        </a:p>
      </dgm:t>
    </dgm:pt>
    <dgm:pt modelId="{A6BB1290-90C5-4DD8-B454-EBCA42E6639F}" type="parTrans" cxnId="{0EF2A407-1D32-40C8-90C3-7691C69F73AF}">
      <dgm:prSet/>
      <dgm:spPr/>
      <dgm:t>
        <a:bodyPr/>
        <a:lstStyle/>
        <a:p>
          <a:pPr latinLnBrk="1"/>
          <a:endParaRPr lang="ko-KR" altLang="en-US" dirty="0"/>
        </a:p>
      </dgm:t>
    </dgm:pt>
    <dgm:pt modelId="{C52798C2-3AD9-4B10-AA41-74561557559C}" type="sibTrans" cxnId="{0EF2A407-1D32-40C8-90C3-7691C69F73AF}">
      <dgm:prSet/>
      <dgm:spPr/>
      <dgm:t>
        <a:bodyPr/>
        <a:lstStyle/>
        <a:p>
          <a:pPr latinLnBrk="1"/>
          <a:endParaRPr lang="ko-KR" altLang="en-US"/>
        </a:p>
      </dgm:t>
    </dgm:pt>
    <dgm:pt modelId="{E50FAE85-0B71-44E1-81C8-8E28682F0203}">
      <dgm:prSet phldrT="[텍스트]"/>
      <dgm:spPr/>
      <dgm:t>
        <a:bodyPr/>
        <a:lstStyle/>
        <a:p>
          <a:pPr latinLnBrk="1"/>
          <a:r>
            <a:rPr lang="en-US" altLang="ko-KR" dirty="0" smtClean="0"/>
            <a:t>Low Birth Rate+Aging</a:t>
          </a:r>
          <a:endParaRPr lang="ko-KR" altLang="en-US" dirty="0"/>
        </a:p>
      </dgm:t>
    </dgm:pt>
    <dgm:pt modelId="{95342549-FE31-4512-928A-C2E37C31CE9B}" type="parTrans" cxnId="{C76FB0BA-85F0-423E-BE15-882999B2810C}">
      <dgm:prSet/>
      <dgm:spPr/>
      <dgm:t>
        <a:bodyPr/>
        <a:lstStyle/>
        <a:p>
          <a:pPr latinLnBrk="1"/>
          <a:endParaRPr lang="ko-KR" altLang="en-US" dirty="0"/>
        </a:p>
      </dgm:t>
    </dgm:pt>
    <dgm:pt modelId="{9C2C396D-D7DB-4B72-99B4-0F77516BAE1A}" type="sibTrans" cxnId="{C76FB0BA-85F0-423E-BE15-882999B2810C}">
      <dgm:prSet/>
      <dgm:spPr/>
      <dgm:t>
        <a:bodyPr/>
        <a:lstStyle/>
        <a:p>
          <a:pPr latinLnBrk="1"/>
          <a:endParaRPr lang="ko-KR" altLang="en-US"/>
        </a:p>
      </dgm:t>
    </dgm:pt>
    <dgm:pt modelId="{0D6836EB-C20B-4FBF-84B0-DD8AB74697F8}">
      <dgm:prSet phldrT="[텍스트]"/>
      <dgm:spPr/>
      <dgm:t>
        <a:bodyPr/>
        <a:lstStyle/>
        <a:p>
          <a:pPr latinLnBrk="1"/>
          <a:r>
            <a:rPr lang="en-US" altLang="ko-KR" dirty="0" smtClean="0"/>
            <a:t>Low Economy Growth</a:t>
          </a:r>
          <a:endParaRPr lang="ko-KR" altLang="en-US" dirty="0"/>
        </a:p>
      </dgm:t>
    </dgm:pt>
    <dgm:pt modelId="{16F1527A-01AC-4B34-B2AA-CF3BDF77F840}" type="parTrans" cxnId="{F972D73C-F4EA-481B-8230-FCAD04BA0C7D}">
      <dgm:prSet/>
      <dgm:spPr/>
      <dgm:t>
        <a:bodyPr/>
        <a:lstStyle/>
        <a:p>
          <a:pPr latinLnBrk="1"/>
          <a:endParaRPr lang="ko-KR" altLang="en-US" dirty="0"/>
        </a:p>
      </dgm:t>
    </dgm:pt>
    <dgm:pt modelId="{95CA4257-86C1-4DF8-9FA4-917514148A27}" type="sibTrans" cxnId="{F972D73C-F4EA-481B-8230-FCAD04BA0C7D}">
      <dgm:prSet/>
      <dgm:spPr/>
      <dgm:t>
        <a:bodyPr/>
        <a:lstStyle/>
        <a:p>
          <a:pPr latinLnBrk="1"/>
          <a:endParaRPr lang="ko-KR" altLang="en-US"/>
        </a:p>
      </dgm:t>
    </dgm:pt>
    <dgm:pt modelId="{D9F62575-BF6D-4277-8DC4-95B4ECF4441F}">
      <dgm:prSet phldrT="[텍스트]"/>
      <dgm:spPr/>
      <dgm:t>
        <a:bodyPr/>
        <a:lstStyle/>
        <a:p>
          <a:pPr latinLnBrk="1"/>
          <a:r>
            <a:rPr lang="en-US" altLang="en-US" dirty="0" smtClean="0"/>
            <a:t>Fierce  </a:t>
          </a:r>
        </a:p>
        <a:p>
          <a:pPr latinLnBrk="1"/>
          <a:r>
            <a:rPr lang="en-US" altLang="en-US" dirty="0" smtClean="0"/>
            <a:t>Competition</a:t>
          </a:r>
          <a:endParaRPr lang="ko-KR" altLang="en-US" dirty="0"/>
        </a:p>
      </dgm:t>
    </dgm:pt>
    <dgm:pt modelId="{71F1662D-E09A-459F-B470-9ED392260618}" type="parTrans" cxnId="{0BE0A30B-33AC-4FE8-AF09-E665BE07FB51}">
      <dgm:prSet/>
      <dgm:spPr/>
      <dgm:t>
        <a:bodyPr/>
        <a:lstStyle/>
        <a:p>
          <a:pPr latinLnBrk="1"/>
          <a:endParaRPr lang="ko-KR" altLang="en-US" dirty="0"/>
        </a:p>
      </dgm:t>
    </dgm:pt>
    <dgm:pt modelId="{51169DCA-A2FA-4DC2-8B51-5CD85D9AEFB2}" type="sibTrans" cxnId="{0BE0A30B-33AC-4FE8-AF09-E665BE07FB51}">
      <dgm:prSet/>
      <dgm:spPr/>
      <dgm:t>
        <a:bodyPr/>
        <a:lstStyle/>
        <a:p>
          <a:pPr latinLnBrk="1"/>
          <a:endParaRPr lang="ko-KR" altLang="en-US"/>
        </a:p>
      </dgm:t>
    </dgm:pt>
    <dgm:pt modelId="{9746B3EB-5A11-43BD-B9A3-9EC6B220D4B1}">
      <dgm:prSet phldrT="[텍스트]"/>
      <dgm:spPr/>
      <dgm:t>
        <a:bodyPr/>
        <a:lstStyle/>
        <a:p>
          <a:pPr latinLnBrk="1"/>
          <a:r>
            <a:rPr lang="en-US" altLang="ko-KR" dirty="0" smtClean="0"/>
            <a:t>Polarization</a:t>
          </a:r>
          <a:endParaRPr lang="ko-KR" altLang="en-US" dirty="0"/>
        </a:p>
      </dgm:t>
    </dgm:pt>
    <dgm:pt modelId="{999BE6D0-1543-4AB2-A0AB-E407ABE42872}" type="parTrans" cxnId="{005268E8-03BC-4FFA-96DE-EA26BD2ADE3A}">
      <dgm:prSet/>
      <dgm:spPr/>
      <dgm:t>
        <a:bodyPr/>
        <a:lstStyle/>
        <a:p>
          <a:pPr latinLnBrk="1"/>
          <a:endParaRPr lang="ko-KR" altLang="en-US" dirty="0"/>
        </a:p>
      </dgm:t>
    </dgm:pt>
    <dgm:pt modelId="{4C05BA3C-7A53-406C-B158-C8B3E44D2D8B}" type="sibTrans" cxnId="{005268E8-03BC-4FFA-96DE-EA26BD2ADE3A}">
      <dgm:prSet/>
      <dgm:spPr/>
      <dgm:t>
        <a:bodyPr/>
        <a:lstStyle/>
        <a:p>
          <a:pPr latinLnBrk="1"/>
          <a:endParaRPr lang="ko-KR" altLang="en-US"/>
        </a:p>
      </dgm:t>
    </dgm:pt>
    <dgm:pt modelId="{4D56D636-BED1-4813-8796-5793FE21C933}">
      <dgm:prSet phldrT="[텍스트]"/>
      <dgm:spPr/>
      <dgm:t>
        <a:bodyPr/>
        <a:lstStyle/>
        <a:p>
          <a:pPr latinLnBrk="1"/>
          <a:r>
            <a:rPr lang="en-US" altLang="en-US" dirty="0" smtClean="0"/>
            <a:t>Employment Instability</a:t>
          </a:r>
          <a:endParaRPr lang="ko-KR" altLang="en-US" dirty="0"/>
        </a:p>
      </dgm:t>
    </dgm:pt>
    <dgm:pt modelId="{39886AFA-DEC8-4C82-9229-6A83831FC2D5}" type="parTrans" cxnId="{49BACCD9-7F3B-4036-A638-A9525C608DC8}">
      <dgm:prSet/>
      <dgm:spPr/>
      <dgm:t>
        <a:bodyPr/>
        <a:lstStyle/>
        <a:p>
          <a:pPr latinLnBrk="1"/>
          <a:endParaRPr lang="ko-KR" altLang="en-US" dirty="0"/>
        </a:p>
      </dgm:t>
    </dgm:pt>
    <dgm:pt modelId="{331E5544-C0A7-4887-95AC-0E84AF9CA39C}" type="sibTrans" cxnId="{49BACCD9-7F3B-4036-A638-A9525C608DC8}">
      <dgm:prSet/>
      <dgm:spPr/>
      <dgm:t>
        <a:bodyPr/>
        <a:lstStyle/>
        <a:p>
          <a:pPr latinLnBrk="1"/>
          <a:endParaRPr lang="ko-KR" altLang="en-US"/>
        </a:p>
      </dgm:t>
    </dgm:pt>
    <dgm:pt modelId="{59D21D07-A7E5-44AB-9269-537686EB6832}" type="pres">
      <dgm:prSet presAssocID="{82453813-A39D-460B-9DA4-8EDE515AB14F}" presName="cycle" presStyleCnt="0">
        <dgm:presLayoutVars>
          <dgm:chMax val="1"/>
          <dgm:dir/>
          <dgm:animLvl val="ctr"/>
          <dgm:resizeHandles val="exact"/>
        </dgm:presLayoutVars>
      </dgm:prSet>
      <dgm:spPr/>
      <dgm:t>
        <a:bodyPr/>
        <a:lstStyle/>
        <a:p>
          <a:pPr latinLnBrk="1"/>
          <a:endParaRPr lang="ko-KR" altLang="en-US"/>
        </a:p>
      </dgm:t>
    </dgm:pt>
    <dgm:pt modelId="{DF8C752E-3D7C-41E2-9768-D38DF31D813D}" type="pres">
      <dgm:prSet presAssocID="{C0E91030-84EE-480B-8644-1281BFC2DA93}" presName="centerShape" presStyleLbl="node0" presStyleIdx="0" presStyleCnt="1"/>
      <dgm:spPr/>
      <dgm:t>
        <a:bodyPr/>
        <a:lstStyle/>
        <a:p>
          <a:pPr latinLnBrk="1"/>
          <a:endParaRPr lang="ko-KR" altLang="en-US"/>
        </a:p>
      </dgm:t>
    </dgm:pt>
    <dgm:pt modelId="{8737F044-EA02-43F0-91F3-BA2C429282AF}" type="pres">
      <dgm:prSet presAssocID="{A6BB1290-90C5-4DD8-B454-EBCA42E6639F}" presName="parTrans" presStyleLbl="bgSibTrans2D1" presStyleIdx="0" presStyleCnt="6"/>
      <dgm:spPr/>
      <dgm:t>
        <a:bodyPr/>
        <a:lstStyle/>
        <a:p>
          <a:pPr latinLnBrk="1"/>
          <a:endParaRPr lang="ko-KR" altLang="en-US"/>
        </a:p>
      </dgm:t>
    </dgm:pt>
    <dgm:pt modelId="{54321F4F-8AE8-4297-BCE1-5E3632913D94}" type="pres">
      <dgm:prSet presAssocID="{EF2AF9E9-EAD9-4384-8F75-60E990B11E8C}" presName="node" presStyleLbl="node1" presStyleIdx="0" presStyleCnt="6">
        <dgm:presLayoutVars>
          <dgm:bulletEnabled val="1"/>
        </dgm:presLayoutVars>
      </dgm:prSet>
      <dgm:spPr/>
      <dgm:t>
        <a:bodyPr/>
        <a:lstStyle/>
        <a:p>
          <a:pPr latinLnBrk="1"/>
          <a:endParaRPr lang="ko-KR" altLang="en-US"/>
        </a:p>
      </dgm:t>
    </dgm:pt>
    <dgm:pt modelId="{23149E9C-845D-44AE-BC67-67D907F5CF46}" type="pres">
      <dgm:prSet presAssocID="{95342549-FE31-4512-928A-C2E37C31CE9B}" presName="parTrans" presStyleLbl="bgSibTrans2D1" presStyleIdx="1" presStyleCnt="6"/>
      <dgm:spPr/>
      <dgm:t>
        <a:bodyPr/>
        <a:lstStyle/>
        <a:p>
          <a:pPr latinLnBrk="1"/>
          <a:endParaRPr lang="ko-KR" altLang="en-US"/>
        </a:p>
      </dgm:t>
    </dgm:pt>
    <dgm:pt modelId="{D2ECE6E9-A7BF-40AF-996E-08C171BD48B9}" type="pres">
      <dgm:prSet presAssocID="{E50FAE85-0B71-44E1-81C8-8E28682F0203}" presName="node" presStyleLbl="node1" presStyleIdx="1" presStyleCnt="6">
        <dgm:presLayoutVars>
          <dgm:bulletEnabled val="1"/>
        </dgm:presLayoutVars>
      </dgm:prSet>
      <dgm:spPr/>
      <dgm:t>
        <a:bodyPr/>
        <a:lstStyle/>
        <a:p>
          <a:pPr latinLnBrk="1"/>
          <a:endParaRPr lang="ko-KR" altLang="en-US"/>
        </a:p>
      </dgm:t>
    </dgm:pt>
    <dgm:pt modelId="{51B5F3A7-3734-4369-A81A-6785CAC131FF}" type="pres">
      <dgm:prSet presAssocID="{16F1527A-01AC-4B34-B2AA-CF3BDF77F840}" presName="parTrans" presStyleLbl="bgSibTrans2D1" presStyleIdx="2" presStyleCnt="6"/>
      <dgm:spPr/>
      <dgm:t>
        <a:bodyPr/>
        <a:lstStyle/>
        <a:p>
          <a:pPr latinLnBrk="1"/>
          <a:endParaRPr lang="ko-KR" altLang="en-US"/>
        </a:p>
      </dgm:t>
    </dgm:pt>
    <dgm:pt modelId="{6FABE3DF-996A-4B62-8E32-A261DA3A1C5F}" type="pres">
      <dgm:prSet presAssocID="{0D6836EB-C20B-4FBF-84B0-DD8AB74697F8}" presName="node" presStyleLbl="node1" presStyleIdx="2" presStyleCnt="6">
        <dgm:presLayoutVars>
          <dgm:bulletEnabled val="1"/>
        </dgm:presLayoutVars>
      </dgm:prSet>
      <dgm:spPr/>
      <dgm:t>
        <a:bodyPr/>
        <a:lstStyle/>
        <a:p>
          <a:pPr latinLnBrk="1"/>
          <a:endParaRPr lang="ko-KR" altLang="en-US"/>
        </a:p>
      </dgm:t>
    </dgm:pt>
    <dgm:pt modelId="{66920051-E7E6-4D2C-A6FB-8C6C883A8AFE}" type="pres">
      <dgm:prSet presAssocID="{71F1662D-E09A-459F-B470-9ED392260618}" presName="parTrans" presStyleLbl="bgSibTrans2D1" presStyleIdx="3" presStyleCnt="6"/>
      <dgm:spPr/>
      <dgm:t>
        <a:bodyPr/>
        <a:lstStyle/>
        <a:p>
          <a:pPr latinLnBrk="1"/>
          <a:endParaRPr lang="ko-KR" altLang="en-US"/>
        </a:p>
      </dgm:t>
    </dgm:pt>
    <dgm:pt modelId="{7CEA434E-7B27-4EE9-9E75-C1AE1895AFFF}" type="pres">
      <dgm:prSet presAssocID="{D9F62575-BF6D-4277-8DC4-95B4ECF4441F}" presName="node" presStyleLbl="node1" presStyleIdx="3" presStyleCnt="6">
        <dgm:presLayoutVars>
          <dgm:bulletEnabled val="1"/>
        </dgm:presLayoutVars>
      </dgm:prSet>
      <dgm:spPr/>
      <dgm:t>
        <a:bodyPr/>
        <a:lstStyle/>
        <a:p>
          <a:pPr latinLnBrk="1"/>
          <a:endParaRPr lang="ko-KR" altLang="en-US"/>
        </a:p>
      </dgm:t>
    </dgm:pt>
    <dgm:pt modelId="{B6708667-1434-49D6-AF8C-8007C7FF613B}" type="pres">
      <dgm:prSet presAssocID="{999BE6D0-1543-4AB2-A0AB-E407ABE42872}" presName="parTrans" presStyleLbl="bgSibTrans2D1" presStyleIdx="4" presStyleCnt="6"/>
      <dgm:spPr/>
      <dgm:t>
        <a:bodyPr/>
        <a:lstStyle/>
        <a:p>
          <a:pPr latinLnBrk="1"/>
          <a:endParaRPr lang="ko-KR" altLang="en-US"/>
        </a:p>
      </dgm:t>
    </dgm:pt>
    <dgm:pt modelId="{FB8E838B-7353-4416-8EC7-02EBA15D7452}" type="pres">
      <dgm:prSet presAssocID="{9746B3EB-5A11-43BD-B9A3-9EC6B220D4B1}" presName="node" presStyleLbl="node1" presStyleIdx="4" presStyleCnt="6">
        <dgm:presLayoutVars>
          <dgm:bulletEnabled val="1"/>
        </dgm:presLayoutVars>
      </dgm:prSet>
      <dgm:spPr/>
      <dgm:t>
        <a:bodyPr/>
        <a:lstStyle/>
        <a:p>
          <a:pPr latinLnBrk="1"/>
          <a:endParaRPr lang="ko-KR" altLang="en-US"/>
        </a:p>
      </dgm:t>
    </dgm:pt>
    <dgm:pt modelId="{3AAA6785-901D-4AAA-89C8-96F9E8EAEC00}" type="pres">
      <dgm:prSet presAssocID="{39886AFA-DEC8-4C82-9229-6A83831FC2D5}" presName="parTrans" presStyleLbl="bgSibTrans2D1" presStyleIdx="5" presStyleCnt="6"/>
      <dgm:spPr/>
      <dgm:t>
        <a:bodyPr/>
        <a:lstStyle/>
        <a:p>
          <a:pPr latinLnBrk="1"/>
          <a:endParaRPr lang="ko-KR" altLang="en-US"/>
        </a:p>
      </dgm:t>
    </dgm:pt>
    <dgm:pt modelId="{6CAA0D8F-7AD5-4E3B-9478-81E971D14F97}" type="pres">
      <dgm:prSet presAssocID="{4D56D636-BED1-4813-8796-5793FE21C933}" presName="node" presStyleLbl="node1" presStyleIdx="5" presStyleCnt="6">
        <dgm:presLayoutVars>
          <dgm:bulletEnabled val="1"/>
        </dgm:presLayoutVars>
      </dgm:prSet>
      <dgm:spPr/>
      <dgm:t>
        <a:bodyPr/>
        <a:lstStyle/>
        <a:p>
          <a:pPr latinLnBrk="1"/>
          <a:endParaRPr lang="ko-KR" altLang="en-US"/>
        </a:p>
      </dgm:t>
    </dgm:pt>
  </dgm:ptLst>
  <dgm:cxnLst>
    <dgm:cxn modelId="{1650F301-85C5-4250-AC80-8A6604307B44}" type="presOf" srcId="{4D56D636-BED1-4813-8796-5793FE21C933}" destId="{6CAA0D8F-7AD5-4E3B-9478-81E971D14F97}" srcOrd="0" destOrd="0" presId="urn:microsoft.com/office/officeart/2005/8/layout/radial4"/>
    <dgm:cxn modelId="{005268E8-03BC-4FFA-96DE-EA26BD2ADE3A}" srcId="{C0E91030-84EE-480B-8644-1281BFC2DA93}" destId="{9746B3EB-5A11-43BD-B9A3-9EC6B220D4B1}" srcOrd="4" destOrd="0" parTransId="{999BE6D0-1543-4AB2-A0AB-E407ABE42872}" sibTransId="{4C05BA3C-7A53-406C-B158-C8B3E44D2D8B}"/>
    <dgm:cxn modelId="{F44B76B2-8D9B-4CCD-A6D6-F6819A0016E2}" type="presOf" srcId="{C0E91030-84EE-480B-8644-1281BFC2DA93}" destId="{DF8C752E-3D7C-41E2-9768-D38DF31D813D}" srcOrd="0" destOrd="0" presId="urn:microsoft.com/office/officeart/2005/8/layout/radial4"/>
    <dgm:cxn modelId="{1C4D5535-913D-4A5D-9F37-8E996402B79D}" type="presOf" srcId="{82453813-A39D-460B-9DA4-8EDE515AB14F}" destId="{59D21D07-A7E5-44AB-9269-537686EB6832}" srcOrd="0" destOrd="0" presId="urn:microsoft.com/office/officeart/2005/8/layout/radial4"/>
    <dgm:cxn modelId="{9506BD34-DBC8-4F99-B086-E521B78760F7}" srcId="{82453813-A39D-460B-9DA4-8EDE515AB14F}" destId="{C0E91030-84EE-480B-8644-1281BFC2DA93}" srcOrd="0" destOrd="0" parTransId="{89FF3982-F178-4462-B514-878662E08276}" sibTransId="{B8119819-29CA-45D9-A42B-2CCA08AEDC6E}"/>
    <dgm:cxn modelId="{69075025-E510-4C6F-95BB-B4283CDFD703}" type="presOf" srcId="{0D6836EB-C20B-4FBF-84B0-DD8AB74697F8}" destId="{6FABE3DF-996A-4B62-8E32-A261DA3A1C5F}" srcOrd="0" destOrd="0" presId="urn:microsoft.com/office/officeart/2005/8/layout/radial4"/>
    <dgm:cxn modelId="{49BACCD9-7F3B-4036-A638-A9525C608DC8}" srcId="{C0E91030-84EE-480B-8644-1281BFC2DA93}" destId="{4D56D636-BED1-4813-8796-5793FE21C933}" srcOrd="5" destOrd="0" parTransId="{39886AFA-DEC8-4C82-9229-6A83831FC2D5}" sibTransId="{331E5544-C0A7-4887-95AC-0E84AF9CA39C}"/>
    <dgm:cxn modelId="{7D887E76-09B8-40BC-881E-DCCD22A81AAB}" type="presOf" srcId="{16F1527A-01AC-4B34-B2AA-CF3BDF77F840}" destId="{51B5F3A7-3734-4369-A81A-6785CAC131FF}" srcOrd="0" destOrd="0" presId="urn:microsoft.com/office/officeart/2005/8/layout/radial4"/>
    <dgm:cxn modelId="{E5FEFF31-623E-4809-BB1C-CA6DD9AF8EC9}" type="presOf" srcId="{E50FAE85-0B71-44E1-81C8-8E28682F0203}" destId="{D2ECE6E9-A7BF-40AF-996E-08C171BD48B9}" srcOrd="0" destOrd="0" presId="urn:microsoft.com/office/officeart/2005/8/layout/radial4"/>
    <dgm:cxn modelId="{C4485EEC-87AE-4631-B127-24F4D0FDEFED}" type="presOf" srcId="{A6BB1290-90C5-4DD8-B454-EBCA42E6639F}" destId="{8737F044-EA02-43F0-91F3-BA2C429282AF}" srcOrd="0" destOrd="0" presId="urn:microsoft.com/office/officeart/2005/8/layout/radial4"/>
    <dgm:cxn modelId="{C76FB0BA-85F0-423E-BE15-882999B2810C}" srcId="{C0E91030-84EE-480B-8644-1281BFC2DA93}" destId="{E50FAE85-0B71-44E1-81C8-8E28682F0203}" srcOrd="1" destOrd="0" parTransId="{95342549-FE31-4512-928A-C2E37C31CE9B}" sibTransId="{9C2C396D-D7DB-4B72-99B4-0F77516BAE1A}"/>
    <dgm:cxn modelId="{0EF2A407-1D32-40C8-90C3-7691C69F73AF}" srcId="{C0E91030-84EE-480B-8644-1281BFC2DA93}" destId="{EF2AF9E9-EAD9-4384-8F75-60E990B11E8C}" srcOrd="0" destOrd="0" parTransId="{A6BB1290-90C5-4DD8-B454-EBCA42E6639F}" sibTransId="{C52798C2-3AD9-4B10-AA41-74561557559C}"/>
    <dgm:cxn modelId="{6F486A65-E3CC-4CB7-89C7-00D7124F7C90}" type="presOf" srcId="{9746B3EB-5A11-43BD-B9A3-9EC6B220D4B1}" destId="{FB8E838B-7353-4416-8EC7-02EBA15D7452}" srcOrd="0" destOrd="0" presId="urn:microsoft.com/office/officeart/2005/8/layout/radial4"/>
    <dgm:cxn modelId="{0BE0A30B-33AC-4FE8-AF09-E665BE07FB51}" srcId="{C0E91030-84EE-480B-8644-1281BFC2DA93}" destId="{D9F62575-BF6D-4277-8DC4-95B4ECF4441F}" srcOrd="3" destOrd="0" parTransId="{71F1662D-E09A-459F-B470-9ED392260618}" sibTransId="{51169DCA-A2FA-4DC2-8B51-5CD85D9AEFB2}"/>
    <dgm:cxn modelId="{B27EDCB6-B50D-45F1-AF75-6B09729B11B3}" type="presOf" srcId="{71F1662D-E09A-459F-B470-9ED392260618}" destId="{66920051-E7E6-4D2C-A6FB-8C6C883A8AFE}" srcOrd="0" destOrd="0" presId="urn:microsoft.com/office/officeart/2005/8/layout/radial4"/>
    <dgm:cxn modelId="{F972D73C-F4EA-481B-8230-FCAD04BA0C7D}" srcId="{C0E91030-84EE-480B-8644-1281BFC2DA93}" destId="{0D6836EB-C20B-4FBF-84B0-DD8AB74697F8}" srcOrd="2" destOrd="0" parTransId="{16F1527A-01AC-4B34-B2AA-CF3BDF77F840}" sibTransId="{95CA4257-86C1-4DF8-9FA4-917514148A27}"/>
    <dgm:cxn modelId="{6268C033-3D36-4588-BCBD-43CD4A4C01D6}" type="presOf" srcId="{EF2AF9E9-EAD9-4384-8F75-60E990B11E8C}" destId="{54321F4F-8AE8-4297-BCE1-5E3632913D94}" srcOrd="0" destOrd="0" presId="urn:microsoft.com/office/officeart/2005/8/layout/radial4"/>
    <dgm:cxn modelId="{95D6FD3C-8C4C-4A25-B3FC-7959C03E566C}" type="presOf" srcId="{D9F62575-BF6D-4277-8DC4-95B4ECF4441F}" destId="{7CEA434E-7B27-4EE9-9E75-C1AE1895AFFF}" srcOrd="0" destOrd="0" presId="urn:microsoft.com/office/officeart/2005/8/layout/radial4"/>
    <dgm:cxn modelId="{685295C1-B739-4A84-9EB4-F939FC66D875}" type="presOf" srcId="{95342549-FE31-4512-928A-C2E37C31CE9B}" destId="{23149E9C-845D-44AE-BC67-67D907F5CF46}" srcOrd="0" destOrd="0" presId="urn:microsoft.com/office/officeart/2005/8/layout/radial4"/>
    <dgm:cxn modelId="{CF9B9729-0A44-4668-B309-42EC0568019F}" type="presOf" srcId="{39886AFA-DEC8-4C82-9229-6A83831FC2D5}" destId="{3AAA6785-901D-4AAA-89C8-96F9E8EAEC00}" srcOrd="0" destOrd="0" presId="urn:microsoft.com/office/officeart/2005/8/layout/radial4"/>
    <dgm:cxn modelId="{71F686BB-B463-4EF5-BF0A-7FE86E752048}" type="presOf" srcId="{999BE6D0-1543-4AB2-A0AB-E407ABE42872}" destId="{B6708667-1434-49D6-AF8C-8007C7FF613B}" srcOrd="0" destOrd="0" presId="urn:microsoft.com/office/officeart/2005/8/layout/radial4"/>
    <dgm:cxn modelId="{F8D529E2-AE9B-4FA5-8EE6-E9CB67C56001}" type="presParOf" srcId="{59D21D07-A7E5-44AB-9269-537686EB6832}" destId="{DF8C752E-3D7C-41E2-9768-D38DF31D813D}" srcOrd="0" destOrd="0" presId="urn:microsoft.com/office/officeart/2005/8/layout/radial4"/>
    <dgm:cxn modelId="{805B9C7B-9865-46C1-B0AD-2966CF074D44}" type="presParOf" srcId="{59D21D07-A7E5-44AB-9269-537686EB6832}" destId="{8737F044-EA02-43F0-91F3-BA2C429282AF}" srcOrd="1" destOrd="0" presId="urn:microsoft.com/office/officeart/2005/8/layout/radial4"/>
    <dgm:cxn modelId="{E7836965-9704-4BD7-B9A5-6FF3E62C3D31}" type="presParOf" srcId="{59D21D07-A7E5-44AB-9269-537686EB6832}" destId="{54321F4F-8AE8-4297-BCE1-5E3632913D94}" srcOrd="2" destOrd="0" presId="urn:microsoft.com/office/officeart/2005/8/layout/radial4"/>
    <dgm:cxn modelId="{830DE546-1897-446C-8DF2-B702A17ED44F}" type="presParOf" srcId="{59D21D07-A7E5-44AB-9269-537686EB6832}" destId="{23149E9C-845D-44AE-BC67-67D907F5CF46}" srcOrd="3" destOrd="0" presId="urn:microsoft.com/office/officeart/2005/8/layout/radial4"/>
    <dgm:cxn modelId="{0B1FDDDD-37C3-4818-9226-CC412BB21643}" type="presParOf" srcId="{59D21D07-A7E5-44AB-9269-537686EB6832}" destId="{D2ECE6E9-A7BF-40AF-996E-08C171BD48B9}" srcOrd="4" destOrd="0" presId="urn:microsoft.com/office/officeart/2005/8/layout/radial4"/>
    <dgm:cxn modelId="{FFFE16FE-B484-40E5-8E90-9A04ABE243FD}" type="presParOf" srcId="{59D21D07-A7E5-44AB-9269-537686EB6832}" destId="{51B5F3A7-3734-4369-A81A-6785CAC131FF}" srcOrd="5" destOrd="0" presId="urn:microsoft.com/office/officeart/2005/8/layout/radial4"/>
    <dgm:cxn modelId="{DCE1724F-0BA8-41F2-B656-F28E73415F1C}" type="presParOf" srcId="{59D21D07-A7E5-44AB-9269-537686EB6832}" destId="{6FABE3DF-996A-4B62-8E32-A261DA3A1C5F}" srcOrd="6" destOrd="0" presId="urn:microsoft.com/office/officeart/2005/8/layout/radial4"/>
    <dgm:cxn modelId="{F43898CF-CECB-48E1-AD93-AC71FA715830}" type="presParOf" srcId="{59D21D07-A7E5-44AB-9269-537686EB6832}" destId="{66920051-E7E6-4D2C-A6FB-8C6C883A8AFE}" srcOrd="7" destOrd="0" presId="urn:microsoft.com/office/officeart/2005/8/layout/radial4"/>
    <dgm:cxn modelId="{83238338-20DF-4429-AD14-4EE4C2BC5B01}" type="presParOf" srcId="{59D21D07-A7E5-44AB-9269-537686EB6832}" destId="{7CEA434E-7B27-4EE9-9E75-C1AE1895AFFF}" srcOrd="8" destOrd="0" presId="urn:microsoft.com/office/officeart/2005/8/layout/radial4"/>
    <dgm:cxn modelId="{24B14DEA-0579-4636-9873-049FE8F3672B}" type="presParOf" srcId="{59D21D07-A7E5-44AB-9269-537686EB6832}" destId="{B6708667-1434-49D6-AF8C-8007C7FF613B}" srcOrd="9" destOrd="0" presId="urn:microsoft.com/office/officeart/2005/8/layout/radial4"/>
    <dgm:cxn modelId="{877BD464-83AF-4317-BE98-6EA6F43F5D9B}" type="presParOf" srcId="{59D21D07-A7E5-44AB-9269-537686EB6832}" destId="{FB8E838B-7353-4416-8EC7-02EBA15D7452}" srcOrd="10" destOrd="0" presId="urn:microsoft.com/office/officeart/2005/8/layout/radial4"/>
    <dgm:cxn modelId="{AA450A22-1136-4F32-BC1C-6D699E694464}" type="presParOf" srcId="{59D21D07-A7E5-44AB-9269-537686EB6832}" destId="{3AAA6785-901D-4AAA-89C8-96F9E8EAEC00}" srcOrd="11" destOrd="0" presId="urn:microsoft.com/office/officeart/2005/8/layout/radial4"/>
    <dgm:cxn modelId="{83F133C1-41E5-4087-B87E-878018B0FCA3}" type="presParOf" srcId="{59D21D07-A7E5-44AB-9269-537686EB6832}" destId="{6CAA0D8F-7AD5-4E3B-9478-81E971D14F97}"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B752E5-FC98-491E-A2A6-751F4D68F3DC}"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AA9E7854-ED44-47D2-88C2-C66B24FA12A1}">
      <dgm:prSet phldrT="[Text]"/>
      <dgm:spPr>
        <a:solidFill>
          <a:srgbClr val="00B050"/>
        </a:solidFill>
      </dgm:spPr>
      <dgm:t>
        <a:bodyPr/>
        <a:lstStyle/>
        <a:p>
          <a:r>
            <a:rPr lang="en-US" dirty="0" smtClean="0">
              <a:latin typeface="Impact" pitchFamily="34" charset="0"/>
            </a:rPr>
            <a:t>ADVANCED FUSION</a:t>
          </a:r>
          <a:endParaRPr lang="en-US" dirty="0">
            <a:latin typeface="Impact" pitchFamily="34" charset="0"/>
          </a:endParaRPr>
        </a:p>
      </dgm:t>
    </dgm:pt>
    <dgm:pt modelId="{D141EE4D-405E-4C5C-A3F2-580A8AAA32B5}" type="parTrans" cxnId="{CADEC5A5-E763-4861-8956-66CB6B80CCCF}">
      <dgm:prSet/>
      <dgm:spPr/>
      <dgm:t>
        <a:bodyPr/>
        <a:lstStyle/>
        <a:p>
          <a:endParaRPr lang="en-US"/>
        </a:p>
      </dgm:t>
    </dgm:pt>
    <dgm:pt modelId="{2C46DFFF-7B18-43A5-9CC3-372395A0342F}" type="sibTrans" cxnId="{CADEC5A5-E763-4861-8956-66CB6B80CCCF}">
      <dgm:prSet/>
      <dgm:spPr/>
      <dgm:t>
        <a:bodyPr/>
        <a:lstStyle/>
        <a:p>
          <a:endParaRPr lang="en-US"/>
        </a:p>
      </dgm:t>
    </dgm:pt>
    <dgm:pt modelId="{79231FF7-279E-4CA6-8767-C174119F776F}">
      <dgm:prSet phldrT="[Text]"/>
      <dgm:spPr>
        <a:solidFill>
          <a:schemeClr val="accent4">
            <a:lumMod val="75000"/>
          </a:schemeClr>
        </a:solidFill>
      </dgm:spPr>
      <dgm:t>
        <a:bodyPr/>
        <a:lstStyle/>
        <a:p>
          <a:r>
            <a:rPr lang="en-US" dirty="0" smtClean="0">
              <a:latin typeface="Impact" pitchFamily="34" charset="0"/>
            </a:rPr>
            <a:t>SMT. BROAD</a:t>
          </a:r>
          <a:endParaRPr lang="en-US" dirty="0">
            <a:latin typeface="Impact" pitchFamily="34" charset="0"/>
          </a:endParaRPr>
        </a:p>
      </dgm:t>
    </dgm:pt>
    <dgm:pt modelId="{6CA419E9-662C-4D81-9479-FA95C8BE23B9}" type="parTrans" cxnId="{CE0E682B-DC50-4303-8663-42EB2D5D1189}">
      <dgm:prSet/>
      <dgm:spPr/>
      <dgm:t>
        <a:bodyPr/>
        <a:lstStyle/>
        <a:p>
          <a:endParaRPr lang="en-US"/>
        </a:p>
      </dgm:t>
    </dgm:pt>
    <dgm:pt modelId="{89CAA5B0-9F32-480A-BE7F-BC886D996B3B}" type="sibTrans" cxnId="{CE0E682B-DC50-4303-8663-42EB2D5D1189}">
      <dgm:prSet/>
      <dgm:spPr/>
      <dgm:t>
        <a:bodyPr/>
        <a:lstStyle/>
        <a:p>
          <a:endParaRPr lang="en-US"/>
        </a:p>
      </dgm:t>
    </dgm:pt>
    <dgm:pt modelId="{A4EF5CE8-2700-4E2A-9873-B22478BEF090}">
      <dgm:prSet phldrT="[Text]"/>
      <dgm:spPr>
        <a:solidFill>
          <a:schemeClr val="accent3">
            <a:lumMod val="75000"/>
          </a:schemeClr>
        </a:solidFill>
      </dgm:spPr>
      <dgm:t>
        <a:bodyPr/>
        <a:lstStyle/>
        <a:p>
          <a:r>
            <a:rPr lang="en-US" dirty="0" smtClean="0">
              <a:latin typeface="Impact" pitchFamily="34" charset="0"/>
            </a:rPr>
            <a:t>ROBOT TECH.</a:t>
          </a:r>
          <a:endParaRPr lang="en-US" dirty="0">
            <a:latin typeface="Impact" pitchFamily="34" charset="0"/>
          </a:endParaRPr>
        </a:p>
      </dgm:t>
    </dgm:pt>
    <dgm:pt modelId="{A3B6417A-D7F7-448F-99D7-CCD167931D02}" type="parTrans" cxnId="{2CCBE846-2DA5-46EC-ADBB-BAB5776F8D89}">
      <dgm:prSet/>
      <dgm:spPr/>
      <dgm:t>
        <a:bodyPr/>
        <a:lstStyle/>
        <a:p>
          <a:endParaRPr lang="en-US"/>
        </a:p>
      </dgm:t>
    </dgm:pt>
    <dgm:pt modelId="{474C4616-2E8E-4108-A911-B6305C91E294}" type="sibTrans" cxnId="{2CCBE846-2DA5-46EC-ADBB-BAB5776F8D89}">
      <dgm:prSet/>
      <dgm:spPr/>
      <dgm:t>
        <a:bodyPr/>
        <a:lstStyle/>
        <a:p>
          <a:endParaRPr lang="en-US"/>
        </a:p>
      </dgm:t>
    </dgm:pt>
    <dgm:pt modelId="{6520ABDA-392F-40F7-9266-ED9FE6C922CB}">
      <dgm:prSet phldrT="[Text]"/>
      <dgm:spPr>
        <a:solidFill>
          <a:schemeClr val="accent4">
            <a:lumMod val="75000"/>
          </a:schemeClr>
        </a:solidFill>
      </dgm:spPr>
      <dgm:t>
        <a:bodyPr/>
        <a:lstStyle/>
        <a:p>
          <a:r>
            <a:rPr lang="en-US" dirty="0" smtClean="0">
              <a:latin typeface="Impact" pitchFamily="34" charset="0"/>
            </a:rPr>
            <a:t>NANO TECH.</a:t>
          </a:r>
          <a:endParaRPr lang="en-US" dirty="0">
            <a:latin typeface="Impact" pitchFamily="34" charset="0"/>
          </a:endParaRPr>
        </a:p>
      </dgm:t>
    </dgm:pt>
    <dgm:pt modelId="{B16379F1-9939-47E1-AA47-E927D919FDEC}" type="parTrans" cxnId="{2360675F-5DF7-4472-BE76-B03961350AA5}">
      <dgm:prSet/>
      <dgm:spPr/>
      <dgm:t>
        <a:bodyPr/>
        <a:lstStyle/>
        <a:p>
          <a:endParaRPr lang="en-US"/>
        </a:p>
      </dgm:t>
    </dgm:pt>
    <dgm:pt modelId="{E0914F5D-2F16-4C49-B7A6-F151AF191CFD}" type="sibTrans" cxnId="{2360675F-5DF7-4472-BE76-B03961350AA5}">
      <dgm:prSet/>
      <dgm:spPr/>
      <dgm:t>
        <a:bodyPr/>
        <a:lstStyle/>
        <a:p>
          <a:endParaRPr lang="en-US"/>
        </a:p>
      </dgm:t>
    </dgm:pt>
    <dgm:pt modelId="{26650473-EDF5-42E4-BF4A-3A5E411D8ED6}">
      <dgm:prSet phldrT="[Text]"/>
      <dgm:spPr>
        <a:solidFill>
          <a:schemeClr val="accent3">
            <a:lumMod val="75000"/>
          </a:schemeClr>
        </a:solidFill>
      </dgm:spPr>
      <dgm:t>
        <a:bodyPr/>
        <a:lstStyle/>
        <a:p>
          <a:r>
            <a:rPr lang="en-US" dirty="0" smtClean="0">
              <a:latin typeface="Impact" pitchFamily="34" charset="0"/>
            </a:rPr>
            <a:t>BIO-IT (BIT)</a:t>
          </a:r>
          <a:endParaRPr lang="en-US" dirty="0">
            <a:latin typeface="Impact" pitchFamily="34" charset="0"/>
          </a:endParaRPr>
        </a:p>
      </dgm:t>
    </dgm:pt>
    <dgm:pt modelId="{9B0027A3-E858-4DAD-80E4-C2D4BF55A177}" type="parTrans" cxnId="{A4DB625A-8104-430A-B363-43F3A97F0FEC}">
      <dgm:prSet/>
      <dgm:spPr/>
      <dgm:t>
        <a:bodyPr/>
        <a:lstStyle/>
        <a:p>
          <a:endParaRPr lang="en-US"/>
        </a:p>
      </dgm:t>
    </dgm:pt>
    <dgm:pt modelId="{576CC73C-5F72-4DAD-9853-A469215F99AB}" type="sibTrans" cxnId="{A4DB625A-8104-430A-B363-43F3A97F0FEC}">
      <dgm:prSet/>
      <dgm:spPr/>
      <dgm:t>
        <a:bodyPr/>
        <a:lstStyle/>
        <a:p>
          <a:endParaRPr lang="en-US"/>
        </a:p>
      </dgm:t>
    </dgm:pt>
    <dgm:pt modelId="{CEF5DB28-81DD-4A7E-A475-EF87EE36D374}">
      <dgm:prSet phldrT="[Text]"/>
      <dgm:spPr>
        <a:solidFill>
          <a:schemeClr val="accent4">
            <a:lumMod val="75000"/>
          </a:schemeClr>
        </a:solidFill>
      </dgm:spPr>
      <dgm:t>
        <a:bodyPr/>
        <a:lstStyle/>
        <a:p>
          <a:r>
            <a:rPr lang="en-US" dirty="0" smtClean="0">
              <a:latin typeface="Impact" pitchFamily="34" charset="0"/>
            </a:rPr>
            <a:t>IT FUSION</a:t>
          </a:r>
          <a:endParaRPr lang="en-US" dirty="0">
            <a:latin typeface="Impact" pitchFamily="34" charset="0"/>
          </a:endParaRPr>
        </a:p>
      </dgm:t>
    </dgm:pt>
    <dgm:pt modelId="{AD71D5EA-56BB-4327-8028-91AB56726E71}" type="parTrans" cxnId="{9008F17A-D4DC-4BFE-B92C-46D3A8042176}">
      <dgm:prSet/>
      <dgm:spPr/>
      <dgm:t>
        <a:bodyPr/>
        <a:lstStyle/>
        <a:p>
          <a:endParaRPr lang="en-US"/>
        </a:p>
      </dgm:t>
    </dgm:pt>
    <dgm:pt modelId="{E2394A4C-2C99-4908-962F-F67DA41C8E13}" type="sibTrans" cxnId="{9008F17A-D4DC-4BFE-B92C-46D3A8042176}">
      <dgm:prSet/>
      <dgm:spPr/>
      <dgm:t>
        <a:bodyPr/>
        <a:lstStyle/>
        <a:p>
          <a:endParaRPr lang="en-US"/>
        </a:p>
      </dgm:t>
    </dgm:pt>
    <dgm:pt modelId="{E6B8906C-72C7-4E37-B80F-3F80CDC6EE8E}">
      <dgm:prSet phldrT="[Text]"/>
      <dgm:spPr>
        <a:solidFill>
          <a:schemeClr val="accent3">
            <a:lumMod val="75000"/>
          </a:schemeClr>
        </a:solidFill>
      </dgm:spPr>
      <dgm:t>
        <a:bodyPr/>
        <a:lstStyle/>
        <a:p>
          <a:r>
            <a:rPr lang="en-US" dirty="0" smtClean="0">
              <a:latin typeface="Impact" pitchFamily="34" charset="0"/>
            </a:rPr>
            <a:t>MEDI. EUIP.</a:t>
          </a:r>
          <a:endParaRPr lang="en-US" dirty="0">
            <a:latin typeface="Impact" pitchFamily="34" charset="0"/>
          </a:endParaRPr>
        </a:p>
      </dgm:t>
    </dgm:pt>
    <dgm:pt modelId="{ADDA896D-F5AB-46C0-B675-7C879FCD9E85}" type="parTrans" cxnId="{F58C1062-EE08-483F-B38B-4C835E54BA82}">
      <dgm:prSet/>
      <dgm:spPr/>
      <dgm:t>
        <a:bodyPr/>
        <a:lstStyle/>
        <a:p>
          <a:endParaRPr lang="en-US"/>
        </a:p>
      </dgm:t>
    </dgm:pt>
    <dgm:pt modelId="{C8135707-3511-45BE-8CA1-1897735851CB}" type="sibTrans" cxnId="{F58C1062-EE08-483F-B38B-4C835E54BA82}">
      <dgm:prSet/>
      <dgm:spPr/>
      <dgm:t>
        <a:bodyPr/>
        <a:lstStyle/>
        <a:p>
          <a:endParaRPr lang="en-US"/>
        </a:p>
      </dgm:t>
    </dgm:pt>
    <dgm:pt modelId="{147DD182-0DCC-432A-94F6-10EB06E427C6}" type="pres">
      <dgm:prSet presAssocID="{A0B752E5-FC98-491E-A2A6-751F4D68F3DC}" presName="Name0" presStyleCnt="0">
        <dgm:presLayoutVars>
          <dgm:chMax val="1"/>
          <dgm:chPref val="1"/>
          <dgm:dir/>
          <dgm:animOne val="branch"/>
          <dgm:animLvl val="lvl"/>
        </dgm:presLayoutVars>
      </dgm:prSet>
      <dgm:spPr/>
      <dgm:t>
        <a:bodyPr/>
        <a:lstStyle/>
        <a:p>
          <a:endParaRPr lang="en-US"/>
        </a:p>
      </dgm:t>
    </dgm:pt>
    <dgm:pt modelId="{90E78B07-1FA9-485D-A4C4-3797FB7787F3}" type="pres">
      <dgm:prSet presAssocID="{AA9E7854-ED44-47D2-88C2-C66B24FA12A1}" presName="Parent" presStyleLbl="node0" presStyleIdx="0" presStyleCnt="1">
        <dgm:presLayoutVars>
          <dgm:chMax val="6"/>
          <dgm:chPref val="6"/>
        </dgm:presLayoutVars>
      </dgm:prSet>
      <dgm:spPr/>
      <dgm:t>
        <a:bodyPr/>
        <a:lstStyle/>
        <a:p>
          <a:endParaRPr lang="en-US"/>
        </a:p>
      </dgm:t>
    </dgm:pt>
    <dgm:pt modelId="{C4D02E6C-BE80-4E65-9E0D-A44C2FA5A5EE}" type="pres">
      <dgm:prSet presAssocID="{79231FF7-279E-4CA6-8767-C174119F776F}" presName="Accent1" presStyleCnt="0"/>
      <dgm:spPr/>
    </dgm:pt>
    <dgm:pt modelId="{0E7DCB56-32E2-41C0-AAE5-12DFE4ECDDDF}" type="pres">
      <dgm:prSet presAssocID="{79231FF7-279E-4CA6-8767-C174119F776F}" presName="Accent" presStyleLbl="bgShp" presStyleIdx="0" presStyleCnt="6"/>
      <dgm:spPr/>
    </dgm:pt>
    <dgm:pt modelId="{D9621B5F-A7D8-4AD2-90D1-34542417602A}" type="pres">
      <dgm:prSet presAssocID="{79231FF7-279E-4CA6-8767-C174119F776F}" presName="Child1" presStyleLbl="node1" presStyleIdx="0" presStyleCnt="6">
        <dgm:presLayoutVars>
          <dgm:chMax val="0"/>
          <dgm:chPref val="0"/>
          <dgm:bulletEnabled val="1"/>
        </dgm:presLayoutVars>
      </dgm:prSet>
      <dgm:spPr/>
      <dgm:t>
        <a:bodyPr/>
        <a:lstStyle/>
        <a:p>
          <a:endParaRPr lang="en-US"/>
        </a:p>
      </dgm:t>
    </dgm:pt>
    <dgm:pt modelId="{937FC227-67A8-4AFA-BBD6-3A849495DC82}" type="pres">
      <dgm:prSet presAssocID="{A4EF5CE8-2700-4E2A-9873-B22478BEF090}" presName="Accent2" presStyleCnt="0"/>
      <dgm:spPr/>
    </dgm:pt>
    <dgm:pt modelId="{6455FA70-671F-4EAD-92C7-C06F9D7372E1}" type="pres">
      <dgm:prSet presAssocID="{A4EF5CE8-2700-4E2A-9873-B22478BEF090}" presName="Accent" presStyleLbl="bgShp" presStyleIdx="1" presStyleCnt="6"/>
      <dgm:spPr/>
    </dgm:pt>
    <dgm:pt modelId="{9EE37855-8ACF-4A1E-951D-E8CB110B8B93}" type="pres">
      <dgm:prSet presAssocID="{A4EF5CE8-2700-4E2A-9873-B22478BEF090}" presName="Child2" presStyleLbl="node1" presStyleIdx="1" presStyleCnt="6">
        <dgm:presLayoutVars>
          <dgm:chMax val="0"/>
          <dgm:chPref val="0"/>
          <dgm:bulletEnabled val="1"/>
        </dgm:presLayoutVars>
      </dgm:prSet>
      <dgm:spPr/>
      <dgm:t>
        <a:bodyPr/>
        <a:lstStyle/>
        <a:p>
          <a:endParaRPr lang="en-US"/>
        </a:p>
      </dgm:t>
    </dgm:pt>
    <dgm:pt modelId="{85843CB1-8584-42BD-BB15-E44C66CAD476}" type="pres">
      <dgm:prSet presAssocID="{6520ABDA-392F-40F7-9266-ED9FE6C922CB}" presName="Accent3" presStyleCnt="0"/>
      <dgm:spPr/>
    </dgm:pt>
    <dgm:pt modelId="{4FFCDEF2-5ADB-49C0-A536-58D9B17814E2}" type="pres">
      <dgm:prSet presAssocID="{6520ABDA-392F-40F7-9266-ED9FE6C922CB}" presName="Accent" presStyleLbl="bgShp" presStyleIdx="2" presStyleCnt="6"/>
      <dgm:spPr/>
    </dgm:pt>
    <dgm:pt modelId="{A0980C7C-F9E6-4F7A-B39C-066E298E0996}" type="pres">
      <dgm:prSet presAssocID="{6520ABDA-392F-40F7-9266-ED9FE6C922CB}" presName="Child3" presStyleLbl="node1" presStyleIdx="2" presStyleCnt="6">
        <dgm:presLayoutVars>
          <dgm:chMax val="0"/>
          <dgm:chPref val="0"/>
          <dgm:bulletEnabled val="1"/>
        </dgm:presLayoutVars>
      </dgm:prSet>
      <dgm:spPr/>
      <dgm:t>
        <a:bodyPr/>
        <a:lstStyle/>
        <a:p>
          <a:endParaRPr lang="en-US"/>
        </a:p>
      </dgm:t>
    </dgm:pt>
    <dgm:pt modelId="{15913E1D-7A8D-4F0B-96E1-2B03CC9284B2}" type="pres">
      <dgm:prSet presAssocID="{26650473-EDF5-42E4-BF4A-3A5E411D8ED6}" presName="Accent4" presStyleCnt="0"/>
      <dgm:spPr/>
    </dgm:pt>
    <dgm:pt modelId="{91F8A8FA-C5E5-4C8B-904F-57EAE2CB89D4}" type="pres">
      <dgm:prSet presAssocID="{26650473-EDF5-42E4-BF4A-3A5E411D8ED6}" presName="Accent" presStyleLbl="bgShp" presStyleIdx="3" presStyleCnt="6"/>
      <dgm:spPr/>
    </dgm:pt>
    <dgm:pt modelId="{2BFC6596-CA2F-4662-B71C-DF67DF17ACCE}" type="pres">
      <dgm:prSet presAssocID="{26650473-EDF5-42E4-BF4A-3A5E411D8ED6}" presName="Child4" presStyleLbl="node1" presStyleIdx="3" presStyleCnt="6">
        <dgm:presLayoutVars>
          <dgm:chMax val="0"/>
          <dgm:chPref val="0"/>
          <dgm:bulletEnabled val="1"/>
        </dgm:presLayoutVars>
      </dgm:prSet>
      <dgm:spPr/>
      <dgm:t>
        <a:bodyPr/>
        <a:lstStyle/>
        <a:p>
          <a:endParaRPr lang="en-US"/>
        </a:p>
      </dgm:t>
    </dgm:pt>
    <dgm:pt modelId="{89CD9157-D9D2-44B8-B8DF-EC4D0FA1329F}" type="pres">
      <dgm:prSet presAssocID="{CEF5DB28-81DD-4A7E-A475-EF87EE36D374}" presName="Accent5" presStyleCnt="0"/>
      <dgm:spPr/>
    </dgm:pt>
    <dgm:pt modelId="{90B944C4-CCF1-408C-A575-B447420C1F6E}" type="pres">
      <dgm:prSet presAssocID="{CEF5DB28-81DD-4A7E-A475-EF87EE36D374}" presName="Accent" presStyleLbl="bgShp" presStyleIdx="4" presStyleCnt="6"/>
      <dgm:spPr/>
    </dgm:pt>
    <dgm:pt modelId="{892634E8-9283-4080-8267-69C4F9E9FA46}" type="pres">
      <dgm:prSet presAssocID="{CEF5DB28-81DD-4A7E-A475-EF87EE36D374}" presName="Child5" presStyleLbl="node1" presStyleIdx="4" presStyleCnt="6">
        <dgm:presLayoutVars>
          <dgm:chMax val="0"/>
          <dgm:chPref val="0"/>
          <dgm:bulletEnabled val="1"/>
        </dgm:presLayoutVars>
      </dgm:prSet>
      <dgm:spPr/>
      <dgm:t>
        <a:bodyPr/>
        <a:lstStyle/>
        <a:p>
          <a:endParaRPr lang="en-US"/>
        </a:p>
      </dgm:t>
    </dgm:pt>
    <dgm:pt modelId="{170475BA-AB04-466C-B92B-B16560AB4439}" type="pres">
      <dgm:prSet presAssocID="{E6B8906C-72C7-4E37-B80F-3F80CDC6EE8E}" presName="Accent6" presStyleCnt="0"/>
      <dgm:spPr/>
    </dgm:pt>
    <dgm:pt modelId="{DD697B54-72F4-4B22-AFE0-3249D53F031E}" type="pres">
      <dgm:prSet presAssocID="{E6B8906C-72C7-4E37-B80F-3F80CDC6EE8E}" presName="Accent" presStyleLbl="bgShp" presStyleIdx="5" presStyleCnt="6"/>
      <dgm:spPr/>
    </dgm:pt>
    <dgm:pt modelId="{8ABEE6B6-9454-43CE-BC92-08A4BD707EA0}" type="pres">
      <dgm:prSet presAssocID="{E6B8906C-72C7-4E37-B80F-3F80CDC6EE8E}" presName="Child6" presStyleLbl="node1" presStyleIdx="5" presStyleCnt="6">
        <dgm:presLayoutVars>
          <dgm:chMax val="0"/>
          <dgm:chPref val="0"/>
          <dgm:bulletEnabled val="1"/>
        </dgm:presLayoutVars>
      </dgm:prSet>
      <dgm:spPr/>
      <dgm:t>
        <a:bodyPr/>
        <a:lstStyle/>
        <a:p>
          <a:endParaRPr lang="en-US"/>
        </a:p>
      </dgm:t>
    </dgm:pt>
  </dgm:ptLst>
  <dgm:cxnLst>
    <dgm:cxn modelId="{2F05749E-387F-436D-8BA4-221C8EFFE65D}" type="presOf" srcId="{6520ABDA-392F-40F7-9266-ED9FE6C922CB}" destId="{A0980C7C-F9E6-4F7A-B39C-066E298E0996}" srcOrd="0" destOrd="0" presId="urn:microsoft.com/office/officeart/2011/layout/HexagonRadial"/>
    <dgm:cxn modelId="{CE0E682B-DC50-4303-8663-42EB2D5D1189}" srcId="{AA9E7854-ED44-47D2-88C2-C66B24FA12A1}" destId="{79231FF7-279E-4CA6-8767-C174119F776F}" srcOrd="0" destOrd="0" parTransId="{6CA419E9-662C-4D81-9479-FA95C8BE23B9}" sibTransId="{89CAA5B0-9F32-480A-BE7F-BC886D996B3B}"/>
    <dgm:cxn modelId="{BC16588F-5B8C-4DFD-B250-46EFE8206D48}" type="presOf" srcId="{AA9E7854-ED44-47D2-88C2-C66B24FA12A1}" destId="{90E78B07-1FA9-485D-A4C4-3797FB7787F3}" srcOrd="0" destOrd="0" presId="urn:microsoft.com/office/officeart/2011/layout/HexagonRadial"/>
    <dgm:cxn modelId="{A4DB625A-8104-430A-B363-43F3A97F0FEC}" srcId="{AA9E7854-ED44-47D2-88C2-C66B24FA12A1}" destId="{26650473-EDF5-42E4-BF4A-3A5E411D8ED6}" srcOrd="3" destOrd="0" parTransId="{9B0027A3-E858-4DAD-80E4-C2D4BF55A177}" sibTransId="{576CC73C-5F72-4DAD-9853-A469215F99AB}"/>
    <dgm:cxn modelId="{2CCBE846-2DA5-46EC-ADBB-BAB5776F8D89}" srcId="{AA9E7854-ED44-47D2-88C2-C66B24FA12A1}" destId="{A4EF5CE8-2700-4E2A-9873-B22478BEF090}" srcOrd="1" destOrd="0" parTransId="{A3B6417A-D7F7-448F-99D7-CCD167931D02}" sibTransId="{474C4616-2E8E-4108-A911-B6305C91E294}"/>
    <dgm:cxn modelId="{27C4742B-4BF8-4A38-ABF2-13E988BF15D1}" type="presOf" srcId="{A4EF5CE8-2700-4E2A-9873-B22478BEF090}" destId="{9EE37855-8ACF-4A1E-951D-E8CB110B8B93}" srcOrd="0" destOrd="0" presId="urn:microsoft.com/office/officeart/2011/layout/HexagonRadial"/>
    <dgm:cxn modelId="{9008F17A-D4DC-4BFE-B92C-46D3A8042176}" srcId="{AA9E7854-ED44-47D2-88C2-C66B24FA12A1}" destId="{CEF5DB28-81DD-4A7E-A475-EF87EE36D374}" srcOrd="4" destOrd="0" parTransId="{AD71D5EA-56BB-4327-8028-91AB56726E71}" sibTransId="{E2394A4C-2C99-4908-962F-F67DA41C8E13}"/>
    <dgm:cxn modelId="{DED24C7E-BCE9-4022-95A3-D95D5A6B0AF5}" type="presOf" srcId="{79231FF7-279E-4CA6-8767-C174119F776F}" destId="{D9621B5F-A7D8-4AD2-90D1-34542417602A}" srcOrd="0" destOrd="0" presId="urn:microsoft.com/office/officeart/2011/layout/HexagonRadial"/>
    <dgm:cxn modelId="{E3D3F446-529E-4BF6-9407-99642368BF77}" type="presOf" srcId="{CEF5DB28-81DD-4A7E-A475-EF87EE36D374}" destId="{892634E8-9283-4080-8267-69C4F9E9FA46}" srcOrd="0" destOrd="0" presId="urn:microsoft.com/office/officeart/2011/layout/HexagonRadial"/>
    <dgm:cxn modelId="{E63393F0-62C7-439C-B122-300659FFC500}" type="presOf" srcId="{26650473-EDF5-42E4-BF4A-3A5E411D8ED6}" destId="{2BFC6596-CA2F-4662-B71C-DF67DF17ACCE}" srcOrd="0" destOrd="0" presId="urn:microsoft.com/office/officeart/2011/layout/HexagonRadial"/>
    <dgm:cxn modelId="{2E290F89-5C43-4C54-A8BC-334384497887}" type="presOf" srcId="{A0B752E5-FC98-491E-A2A6-751F4D68F3DC}" destId="{147DD182-0DCC-432A-94F6-10EB06E427C6}" srcOrd="0" destOrd="0" presId="urn:microsoft.com/office/officeart/2011/layout/HexagonRadial"/>
    <dgm:cxn modelId="{CADEC5A5-E763-4861-8956-66CB6B80CCCF}" srcId="{A0B752E5-FC98-491E-A2A6-751F4D68F3DC}" destId="{AA9E7854-ED44-47D2-88C2-C66B24FA12A1}" srcOrd="0" destOrd="0" parTransId="{D141EE4D-405E-4C5C-A3F2-580A8AAA32B5}" sibTransId="{2C46DFFF-7B18-43A5-9CC3-372395A0342F}"/>
    <dgm:cxn modelId="{2360675F-5DF7-4472-BE76-B03961350AA5}" srcId="{AA9E7854-ED44-47D2-88C2-C66B24FA12A1}" destId="{6520ABDA-392F-40F7-9266-ED9FE6C922CB}" srcOrd="2" destOrd="0" parTransId="{B16379F1-9939-47E1-AA47-E927D919FDEC}" sibTransId="{E0914F5D-2F16-4C49-B7A6-F151AF191CFD}"/>
    <dgm:cxn modelId="{61B6BFA7-72E7-4762-AB9A-6DB98D924CC8}" type="presOf" srcId="{E6B8906C-72C7-4E37-B80F-3F80CDC6EE8E}" destId="{8ABEE6B6-9454-43CE-BC92-08A4BD707EA0}" srcOrd="0" destOrd="0" presId="urn:microsoft.com/office/officeart/2011/layout/HexagonRadial"/>
    <dgm:cxn modelId="{F58C1062-EE08-483F-B38B-4C835E54BA82}" srcId="{AA9E7854-ED44-47D2-88C2-C66B24FA12A1}" destId="{E6B8906C-72C7-4E37-B80F-3F80CDC6EE8E}" srcOrd="5" destOrd="0" parTransId="{ADDA896D-F5AB-46C0-B675-7C879FCD9E85}" sibTransId="{C8135707-3511-45BE-8CA1-1897735851CB}"/>
    <dgm:cxn modelId="{F5F1AB94-D559-4074-A5D6-1EED1DD4C11C}" type="presParOf" srcId="{147DD182-0DCC-432A-94F6-10EB06E427C6}" destId="{90E78B07-1FA9-485D-A4C4-3797FB7787F3}" srcOrd="0" destOrd="0" presId="urn:microsoft.com/office/officeart/2011/layout/HexagonRadial"/>
    <dgm:cxn modelId="{0E68BDF4-12A5-43A8-A3AC-DCB64DAD7056}" type="presParOf" srcId="{147DD182-0DCC-432A-94F6-10EB06E427C6}" destId="{C4D02E6C-BE80-4E65-9E0D-A44C2FA5A5EE}" srcOrd="1" destOrd="0" presId="urn:microsoft.com/office/officeart/2011/layout/HexagonRadial"/>
    <dgm:cxn modelId="{DD53CD12-01C5-405C-8A45-6F00A95B3A8A}" type="presParOf" srcId="{C4D02E6C-BE80-4E65-9E0D-A44C2FA5A5EE}" destId="{0E7DCB56-32E2-41C0-AAE5-12DFE4ECDDDF}" srcOrd="0" destOrd="0" presId="urn:microsoft.com/office/officeart/2011/layout/HexagonRadial"/>
    <dgm:cxn modelId="{F892524E-D094-4E07-807E-445732FD2BAD}" type="presParOf" srcId="{147DD182-0DCC-432A-94F6-10EB06E427C6}" destId="{D9621B5F-A7D8-4AD2-90D1-34542417602A}" srcOrd="2" destOrd="0" presId="urn:microsoft.com/office/officeart/2011/layout/HexagonRadial"/>
    <dgm:cxn modelId="{178A829B-CDC4-4DDF-9B66-243493B0F186}" type="presParOf" srcId="{147DD182-0DCC-432A-94F6-10EB06E427C6}" destId="{937FC227-67A8-4AFA-BBD6-3A849495DC82}" srcOrd="3" destOrd="0" presId="urn:microsoft.com/office/officeart/2011/layout/HexagonRadial"/>
    <dgm:cxn modelId="{732AB7D8-3443-4179-9CE5-E4E10572C006}" type="presParOf" srcId="{937FC227-67A8-4AFA-BBD6-3A849495DC82}" destId="{6455FA70-671F-4EAD-92C7-C06F9D7372E1}" srcOrd="0" destOrd="0" presId="urn:microsoft.com/office/officeart/2011/layout/HexagonRadial"/>
    <dgm:cxn modelId="{DCE2F9D4-8909-4FEB-9E55-708905FD3827}" type="presParOf" srcId="{147DD182-0DCC-432A-94F6-10EB06E427C6}" destId="{9EE37855-8ACF-4A1E-951D-E8CB110B8B93}" srcOrd="4" destOrd="0" presId="urn:microsoft.com/office/officeart/2011/layout/HexagonRadial"/>
    <dgm:cxn modelId="{AA870750-EACB-4514-9A18-E25F874FFA61}" type="presParOf" srcId="{147DD182-0DCC-432A-94F6-10EB06E427C6}" destId="{85843CB1-8584-42BD-BB15-E44C66CAD476}" srcOrd="5" destOrd="0" presId="urn:microsoft.com/office/officeart/2011/layout/HexagonRadial"/>
    <dgm:cxn modelId="{98B7210F-F73D-4B79-9252-8318EA47D7CE}" type="presParOf" srcId="{85843CB1-8584-42BD-BB15-E44C66CAD476}" destId="{4FFCDEF2-5ADB-49C0-A536-58D9B17814E2}" srcOrd="0" destOrd="0" presId="urn:microsoft.com/office/officeart/2011/layout/HexagonRadial"/>
    <dgm:cxn modelId="{EB63B166-AB57-4D94-9842-CA69A532D0AD}" type="presParOf" srcId="{147DD182-0DCC-432A-94F6-10EB06E427C6}" destId="{A0980C7C-F9E6-4F7A-B39C-066E298E0996}" srcOrd="6" destOrd="0" presId="urn:microsoft.com/office/officeart/2011/layout/HexagonRadial"/>
    <dgm:cxn modelId="{08DFB161-58AB-43ED-A979-92D537843AB6}" type="presParOf" srcId="{147DD182-0DCC-432A-94F6-10EB06E427C6}" destId="{15913E1D-7A8D-4F0B-96E1-2B03CC9284B2}" srcOrd="7" destOrd="0" presId="urn:microsoft.com/office/officeart/2011/layout/HexagonRadial"/>
    <dgm:cxn modelId="{D794715A-8E3B-4E49-8513-AE684E140B55}" type="presParOf" srcId="{15913E1D-7A8D-4F0B-96E1-2B03CC9284B2}" destId="{91F8A8FA-C5E5-4C8B-904F-57EAE2CB89D4}" srcOrd="0" destOrd="0" presId="urn:microsoft.com/office/officeart/2011/layout/HexagonRadial"/>
    <dgm:cxn modelId="{A738AC3D-3DF4-46B1-A28D-0E3F9B23D8C7}" type="presParOf" srcId="{147DD182-0DCC-432A-94F6-10EB06E427C6}" destId="{2BFC6596-CA2F-4662-B71C-DF67DF17ACCE}" srcOrd="8" destOrd="0" presId="urn:microsoft.com/office/officeart/2011/layout/HexagonRadial"/>
    <dgm:cxn modelId="{8023D81B-03FE-4599-989B-0E43FD816634}" type="presParOf" srcId="{147DD182-0DCC-432A-94F6-10EB06E427C6}" destId="{89CD9157-D9D2-44B8-B8DF-EC4D0FA1329F}" srcOrd="9" destOrd="0" presId="urn:microsoft.com/office/officeart/2011/layout/HexagonRadial"/>
    <dgm:cxn modelId="{3A27E82A-D191-440D-8D24-7CA495E0ECA9}" type="presParOf" srcId="{89CD9157-D9D2-44B8-B8DF-EC4D0FA1329F}" destId="{90B944C4-CCF1-408C-A575-B447420C1F6E}" srcOrd="0" destOrd="0" presId="urn:microsoft.com/office/officeart/2011/layout/HexagonRadial"/>
    <dgm:cxn modelId="{5AA505C7-25F1-484D-A0CB-BEC8579094F6}" type="presParOf" srcId="{147DD182-0DCC-432A-94F6-10EB06E427C6}" destId="{892634E8-9283-4080-8267-69C4F9E9FA46}" srcOrd="10" destOrd="0" presId="urn:microsoft.com/office/officeart/2011/layout/HexagonRadial"/>
    <dgm:cxn modelId="{053F896C-1C8D-4D6C-8071-3EFE5D3BA0A2}" type="presParOf" srcId="{147DD182-0DCC-432A-94F6-10EB06E427C6}" destId="{170475BA-AB04-466C-B92B-B16560AB4439}" srcOrd="11" destOrd="0" presId="urn:microsoft.com/office/officeart/2011/layout/HexagonRadial"/>
    <dgm:cxn modelId="{6D8F82E7-11EE-4EE9-8201-BA0A2A1C6BCC}" type="presParOf" srcId="{170475BA-AB04-466C-B92B-B16560AB4439}" destId="{DD697B54-72F4-4B22-AFE0-3249D53F031E}" srcOrd="0" destOrd="0" presId="urn:microsoft.com/office/officeart/2011/layout/HexagonRadial"/>
    <dgm:cxn modelId="{D60F4B85-F0E5-4028-A996-9D781B32145F}" type="presParOf" srcId="{147DD182-0DCC-432A-94F6-10EB06E427C6}" destId="{8ABEE6B6-9454-43CE-BC92-08A4BD707EA0}"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B752E5-FC98-491E-A2A6-751F4D68F3DC}"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AA9E7854-ED44-47D2-88C2-C66B24FA12A1}">
      <dgm:prSet phldrT="[Text]"/>
      <dgm:spPr>
        <a:solidFill>
          <a:srgbClr val="00B0F0"/>
        </a:solidFill>
      </dgm:spPr>
      <dgm:t>
        <a:bodyPr/>
        <a:lstStyle/>
        <a:p>
          <a:r>
            <a:rPr lang="en-US" dirty="0" smtClean="0">
              <a:latin typeface="Impact" pitchFamily="34" charset="0"/>
            </a:rPr>
            <a:t>HIGH VALUE</a:t>
          </a:r>
          <a:endParaRPr lang="en-US" dirty="0">
            <a:latin typeface="Impact" pitchFamily="34" charset="0"/>
          </a:endParaRPr>
        </a:p>
      </dgm:t>
    </dgm:pt>
    <dgm:pt modelId="{D141EE4D-405E-4C5C-A3F2-580A8AAA32B5}" type="parTrans" cxnId="{CADEC5A5-E763-4861-8956-66CB6B80CCCF}">
      <dgm:prSet/>
      <dgm:spPr/>
      <dgm:t>
        <a:bodyPr/>
        <a:lstStyle/>
        <a:p>
          <a:endParaRPr lang="en-US"/>
        </a:p>
      </dgm:t>
    </dgm:pt>
    <dgm:pt modelId="{2C46DFFF-7B18-43A5-9CC3-372395A0342F}" type="sibTrans" cxnId="{CADEC5A5-E763-4861-8956-66CB6B80CCCF}">
      <dgm:prSet/>
      <dgm:spPr/>
      <dgm:t>
        <a:bodyPr/>
        <a:lstStyle/>
        <a:p>
          <a:endParaRPr lang="en-US"/>
        </a:p>
      </dgm:t>
    </dgm:pt>
    <dgm:pt modelId="{79231FF7-279E-4CA6-8767-C174119F776F}">
      <dgm:prSet phldrT="[Text]"/>
      <dgm:spPr>
        <a:solidFill>
          <a:schemeClr val="accent3">
            <a:lumMod val="75000"/>
          </a:schemeClr>
        </a:solidFill>
      </dgm:spPr>
      <dgm:t>
        <a:bodyPr/>
        <a:lstStyle/>
        <a:p>
          <a:r>
            <a:rPr lang="en-US" dirty="0" smtClean="0">
              <a:latin typeface="Impact" pitchFamily="34" charset="0"/>
            </a:rPr>
            <a:t>GLBL. HEALTH</a:t>
          </a:r>
          <a:endParaRPr lang="en-US" dirty="0">
            <a:latin typeface="Impact" pitchFamily="34" charset="0"/>
          </a:endParaRPr>
        </a:p>
      </dgm:t>
    </dgm:pt>
    <dgm:pt modelId="{6CA419E9-662C-4D81-9479-FA95C8BE23B9}" type="parTrans" cxnId="{CE0E682B-DC50-4303-8663-42EB2D5D1189}">
      <dgm:prSet/>
      <dgm:spPr/>
      <dgm:t>
        <a:bodyPr/>
        <a:lstStyle/>
        <a:p>
          <a:endParaRPr lang="en-US"/>
        </a:p>
      </dgm:t>
    </dgm:pt>
    <dgm:pt modelId="{89CAA5B0-9F32-480A-BE7F-BC886D996B3B}" type="sibTrans" cxnId="{CE0E682B-DC50-4303-8663-42EB2D5D1189}">
      <dgm:prSet/>
      <dgm:spPr/>
      <dgm:t>
        <a:bodyPr/>
        <a:lstStyle/>
        <a:p>
          <a:endParaRPr lang="en-US"/>
        </a:p>
      </dgm:t>
    </dgm:pt>
    <dgm:pt modelId="{A4EF5CE8-2700-4E2A-9873-B22478BEF090}">
      <dgm:prSet phldrT="[Text]"/>
      <dgm:spPr>
        <a:solidFill>
          <a:schemeClr val="accent6">
            <a:lumMod val="75000"/>
          </a:schemeClr>
        </a:solidFill>
      </dgm:spPr>
      <dgm:t>
        <a:bodyPr/>
        <a:lstStyle/>
        <a:p>
          <a:r>
            <a:rPr lang="en-US" dirty="0" smtClean="0">
              <a:latin typeface="Impact" pitchFamily="34" charset="0"/>
            </a:rPr>
            <a:t>SMT FINANCE</a:t>
          </a:r>
          <a:endParaRPr lang="en-US" dirty="0">
            <a:latin typeface="Impact" pitchFamily="34" charset="0"/>
          </a:endParaRPr>
        </a:p>
      </dgm:t>
    </dgm:pt>
    <dgm:pt modelId="{A3B6417A-D7F7-448F-99D7-CCD167931D02}" type="parTrans" cxnId="{2CCBE846-2DA5-46EC-ADBB-BAB5776F8D89}">
      <dgm:prSet/>
      <dgm:spPr/>
      <dgm:t>
        <a:bodyPr/>
        <a:lstStyle/>
        <a:p>
          <a:endParaRPr lang="en-US"/>
        </a:p>
      </dgm:t>
    </dgm:pt>
    <dgm:pt modelId="{474C4616-2E8E-4108-A911-B6305C91E294}" type="sibTrans" cxnId="{2CCBE846-2DA5-46EC-ADBB-BAB5776F8D89}">
      <dgm:prSet/>
      <dgm:spPr/>
      <dgm:t>
        <a:bodyPr/>
        <a:lstStyle/>
        <a:p>
          <a:endParaRPr lang="en-US"/>
        </a:p>
      </dgm:t>
    </dgm:pt>
    <dgm:pt modelId="{6520ABDA-392F-40F7-9266-ED9FE6C922CB}">
      <dgm:prSet phldrT="[Text]"/>
      <dgm:spPr>
        <a:solidFill>
          <a:schemeClr val="accent3">
            <a:lumMod val="75000"/>
          </a:schemeClr>
        </a:solidFill>
      </dgm:spPr>
      <dgm:t>
        <a:bodyPr/>
        <a:lstStyle/>
        <a:p>
          <a:r>
            <a:rPr lang="en-US" dirty="0" smtClean="0">
              <a:latin typeface="Impact" pitchFamily="34" charset="0"/>
            </a:rPr>
            <a:t>CONTENTS</a:t>
          </a:r>
          <a:endParaRPr lang="en-US" dirty="0">
            <a:latin typeface="Impact" pitchFamily="34" charset="0"/>
          </a:endParaRPr>
        </a:p>
      </dgm:t>
    </dgm:pt>
    <dgm:pt modelId="{B16379F1-9939-47E1-AA47-E927D919FDEC}" type="parTrans" cxnId="{2360675F-5DF7-4472-BE76-B03961350AA5}">
      <dgm:prSet/>
      <dgm:spPr/>
      <dgm:t>
        <a:bodyPr/>
        <a:lstStyle/>
        <a:p>
          <a:endParaRPr lang="en-US"/>
        </a:p>
      </dgm:t>
    </dgm:pt>
    <dgm:pt modelId="{E0914F5D-2F16-4C49-B7A6-F151AF191CFD}" type="sibTrans" cxnId="{2360675F-5DF7-4472-BE76-B03961350AA5}">
      <dgm:prSet/>
      <dgm:spPr/>
      <dgm:t>
        <a:bodyPr/>
        <a:lstStyle/>
        <a:p>
          <a:endParaRPr lang="en-US"/>
        </a:p>
      </dgm:t>
    </dgm:pt>
    <dgm:pt modelId="{26650473-EDF5-42E4-BF4A-3A5E411D8ED6}">
      <dgm:prSet phldrT="[Text]"/>
      <dgm:spPr>
        <a:solidFill>
          <a:schemeClr val="accent6">
            <a:lumMod val="75000"/>
          </a:schemeClr>
        </a:solidFill>
      </dgm:spPr>
      <dgm:t>
        <a:bodyPr/>
        <a:lstStyle/>
        <a:p>
          <a:r>
            <a:rPr lang="en-US" dirty="0" smtClean="0">
              <a:latin typeface="Impact" pitchFamily="34" charset="0"/>
            </a:rPr>
            <a:t>SOFT WARE</a:t>
          </a:r>
          <a:endParaRPr lang="en-US" dirty="0">
            <a:latin typeface="Impact" pitchFamily="34" charset="0"/>
          </a:endParaRPr>
        </a:p>
      </dgm:t>
    </dgm:pt>
    <dgm:pt modelId="{9B0027A3-E858-4DAD-80E4-C2D4BF55A177}" type="parTrans" cxnId="{A4DB625A-8104-430A-B363-43F3A97F0FEC}">
      <dgm:prSet/>
      <dgm:spPr/>
      <dgm:t>
        <a:bodyPr/>
        <a:lstStyle/>
        <a:p>
          <a:endParaRPr lang="en-US"/>
        </a:p>
      </dgm:t>
    </dgm:pt>
    <dgm:pt modelId="{576CC73C-5F72-4DAD-9853-A469215F99AB}" type="sibTrans" cxnId="{A4DB625A-8104-430A-B363-43F3A97F0FEC}">
      <dgm:prSet/>
      <dgm:spPr/>
      <dgm:t>
        <a:bodyPr/>
        <a:lstStyle/>
        <a:p>
          <a:endParaRPr lang="en-US"/>
        </a:p>
      </dgm:t>
    </dgm:pt>
    <dgm:pt modelId="{CEF5DB28-81DD-4A7E-A475-EF87EE36D374}">
      <dgm:prSet phldrT="[Text]"/>
      <dgm:spPr>
        <a:solidFill>
          <a:schemeClr val="accent3">
            <a:lumMod val="75000"/>
          </a:schemeClr>
        </a:solidFill>
      </dgm:spPr>
      <dgm:t>
        <a:bodyPr/>
        <a:lstStyle/>
        <a:p>
          <a:r>
            <a:rPr lang="en-US" dirty="0" smtClean="0">
              <a:latin typeface="Impact" pitchFamily="34" charset="0"/>
            </a:rPr>
            <a:t>GLOB. EDU-SRV</a:t>
          </a:r>
          <a:endParaRPr lang="en-US" dirty="0">
            <a:latin typeface="Impact" pitchFamily="34" charset="0"/>
          </a:endParaRPr>
        </a:p>
      </dgm:t>
    </dgm:pt>
    <dgm:pt modelId="{AD71D5EA-56BB-4327-8028-91AB56726E71}" type="parTrans" cxnId="{9008F17A-D4DC-4BFE-B92C-46D3A8042176}">
      <dgm:prSet/>
      <dgm:spPr/>
      <dgm:t>
        <a:bodyPr/>
        <a:lstStyle/>
        <a:p>
          <a:endParaRPr lang="en-US"/>
        </a:p>
      </dgm:t>
    </dgm:pt>
    <dgm:pt modelId="{E2394A4C-2C99-4908-962F-F67DA41C8E13}" type="sibTrans" cxnId="{9008F17A-D4DC-4BFE-B92C-46D3A8042176}">
      <dgm:prSet/>
      <dgm:spPr/>
      <dgm:t>
        <a:bodyPr/>
        <a:lstStyle/>
        <a:p>
          <a:endParaRPr lang="en-US"/>
        </a:p>
      </dgm:t>
    </dgm:pt>
    <dgm:pt modelId="{E6B8906C-72C7-4E37-B80F-3F80CDC6EE8E}">
      <dgm:prSet phldrT="[Text]"/>
      <dgm:spPr>
        <a:solidFill>
          <a:schemeClr val="accent6">
            <a:lumMod val="75000"/>
          </a:schemeClr>
        </a:solidFill>
      </dgm:spPr>
      <dgm:t>
        <a:bodyPr/>
        <a:lstStyle/>
        <a:p>
          <a:r>
            <a:rPr lang="en-US" dirty="0" smtClean="0">
              <a:latin typeface="Impact" pitchFamily="34" charset="0"/>
            </a:rPr>
            <a:t>MICE TOUR</a:t>
          </a:r>
          <a:endParaRPr lang="en-US" dirty="0">
            <a:latin typeface="Impact" pitchFamily="34" charset="0"/>
          </a:endParaRPr>
        </a:p>
      </dgm:t>
    </dgm:pt>
    <dgm:pt modelId="{ADDA896D-F5AB-46C0-B675-7C879FCD9E85}" type="parTrans" cxnId="{F58C1062-EE08-483F-B38B-4C835E54BA82}">
      <dgm:prSet/>
      <dgm:spPr/>
      <dgm:t>
        <a:bodyPr/>
        <a:lstStyle/>
        <a:p>
          <a:endParaRPr lang="en-US"/>
        </a:p>
      </dgm:t>
    </dgm:pt>
    <dgm:pt modelId="{C8135707-3511-45BE-8CA1-1897735851CB}" type="sibTrans" cxnId="{F58C1062-EE08-483F-B38B-4C835E54BA82}">
      <dgm:prSet/>
      <dgm:spPr/>
      <dgm:t>
        <a:bodyPr/>
        <a:lstStyle/>
        <a:p>
          <a:endParaRPr lang="en-US"/>
        </a:p>
      </dgm:t>
    </dgm:pt>
    <dgm:pt modelId="{147DD182-0DCC-432A-94F6-10EB06E427C6}" type="pres">
      <dgm:prSet presAssocID="{A0B752E5-FC98-491E-A2A6-751F4D68F3DC}" presName="Name0" presStyleCnt="0">
        <dgm:presLayoutVars>
          <dgm:chMax val="1"/>
          <dgm:chPref val="1"/>
          <dgm:dir/>
          <dgm:animOne val="branch"/>
          <dgm:animLvl val="lvl"/>
        </dgm:presLayoutVars>
      </dgm:prSet>
      <dgm:spPr/>
      <dgm:t>
        <a:bodyPr/>
        <a:lstStyle/>
        <a:p>
          <a:endParaRPr lang="en-US"/>
        </a:p>
      </dgm:t>
    </dgm:pt>
    <dgm:pt modelId="{90E78B07-1FA9-485D-A4C4-3797FB7787F3}" type="pres">
      <dgm:prSet presAssocID="{AA9E7854-ED44-47D2-88C2-C66B24FA12A1}" presName="Parent" presStyleLbl="node0" presStyleIdx="0" presStyleCnt="1">
        <dgm:presLayoutVars>
          <dgm:chMax val="6"/>
          <dgm:chPref val="6"/>
        </dgm:presLayoutVars>
      </dgm:prSet>
      <dgm:spPr/>
      <dgm:t>
        <a:bodyPr/>
        <a:lstStyle/>
        <a:p>
          <a:endParaRPr lang="en-US"/>
        </a:p>
      </dgm:t>
    </dgm:pt>
    <dgm:pt modelId="{C4D02E6C-BE80-4E65-9E0D-A44C2FA5A5EE}" type="pres">
      <dgm:prSet presAssocID="{79231FF7-279E-4CA6-8767-C174119F776F}" presName="Accent1" presStyleCnt="0"/>
      <dgm:spPr/>
    </dgm:pt>
    <dgm:pt modelId="{0E7DCB56-32E2-41C0-AAE5-12DFE4ECDDDF}" type="pres">
      <dgm:prSet presAssocID="{79231FF7-279E-4CA6-8767-C174119F776F}" presName="Accent" presStyleLbl="bgShp" presStyleIdx="0" presStyleCnt="6"/>
      <dgm:spPr/>
    </dgm:pt>
    <dgm:pt modelId="{D9621B5F-A7D8-4AD2-90D1-34542417602A}" type="pres">
      <dgm:prSet presAssocID="{79231FF7-279E-4CA6-8767-C174119F776F}" presName="Child1" presStyleLbl="node1" presStyleIdx="0" presStyleCnt="6">
        <dgm:presLayoutVars>
          <dgm:chMax val="0"/>
          <dgm:chPref val="0"/>
          <dgm:bulletEnabled val="1"/>
        </dgm:presLayoutVars>
      </dgm:prSet>
      <dgm:spPr/>
      <dgm:t>
        <a:bodyPr/>
        <a:lstStyle/>
        <a:p>
          <a:endParaRPr lang="en-US"/>
        </a:p>
      </dgm:t>
    </dgm:pt>
    <dgm:pt modelId="{937FC227-67A8-4AFA-BBD6-3A849495DC82}" type="pres">
      <dgm:prSet presAssocID="{A4EF5CE8-2700-4E2A-9873-B22478BEF090}" presName="Accent2" presStyleCnt="0"/>
      <dgm:spPr/>
    </dgm:pt>
    <dgm:pt modelId="{6455FA70-671F-4EAD-92C7-C06F9D7372E1}" type="pres">
      <dgm:prSet presAssocID="{A4EF5CE8-2700-4E2A-9873-B22478BEF090}" presName="Accent" presStyleLbl="bgShp" presStyleIdx="1" presStyleCnt="6"/>
      <dgm:spPr/>
    </dgm:pt>
    <dgm:pt modelId="{9EE37855-8ACF-4A1E-951D-E8CB110B8B93}" type="pres">
      <dgm:prSet presAssocID="{A4EF5CE8-2700-4E2A-9873-B22478BEF090}" presName="Child2" presStyleLbl="node1" presStyleIdx="1" presStyleCnt="6">
        <dgm:presLayoutVars>
          <dgm:chMax val="0"/>
          <dgm:chPref val="0"/>
          <dgm:bulletEnabled val="1"/>
        </dgm:presLayoutVars>
      </dgm:prSet>
      <dgm:spPr/>
      <dgm:t>
        <a:bodyPr/>
        <a:lstStyle/>
        <a:p>
          <a:endParaRPr lang="en-US"/>
        </a:p>
      </dgm:t>
    </dgm:pt>
    <dgm:pt modelId="{85843CB1-8584-42BD-BB15-E44C66CAD476}" type="pres">
      <dgm:prSet presAssocID="{6520ABDA-392F-40F7-9266-ED9FE6C922CB}" presName="Accent3" presStyleCnt="0"/>
      <dgm:spPr/>
    </dgm:pt>
    <dgm:pt modelId="{4FFCDEF2-5ADB-49C0-A536-58D9B17814E2}" type="pres">
      <dgm:prSet presAssocID="{6520ABDA-392F-40F7-9266-ED9FE6C922CB}" presName="Accent" presStyleLbl="bgShp" presStyleIdx="2" presStyleCnt="6"/>
      <dgm:spPr/>
    </dgm:pt>
    <dgm:pt modelId="{A0980C7C-F9E6-4F7A-B39C-066E298E0996}" type="pres">
      <dgm:prSet presAssocID="{6520ABDA-392F-40F7-9266-ED9FE6C922CB}" presName="Child3" presStyleLbl="node1" presStyleIdx="2" presStyleCnt="6">
        <dgm:presLayoutVars>
          <dgm:chMax val="0"/>
          <dgm:chPref val="0"/>
          <dgm:bulletEnabled val="1"/>
        </dgm:presLayoutVars>
      </dgm:prSet>
      <dgm:spPr/>
      <dgm:t>
        <a:bodyPr/>
        <a:lstStyle/>
        <a:p>
          <a:endParaRPr lang="en-US"/>
        </a:p>
      </dgm:t>
    </dgm:pt>
    <dgm:pt modelId="{15913E1D-7A8D-4F0B-96E1-2B03CC9284B2}" type="pres">
      <dgm:prSet presAssocID="{26650473-EDF5-42E4-BF4A-3A5E411D8ED6}" presName="Accent4" presStyleCnt="0"/>
      <dgm:spPr/>
    </dgm:pt>
    <dgm:pt modelId="{91F8A8FA-C5E5-4C8B-904F-57EAE2CB89D4}" type="pres">
      <dgm:prSet presAssocID="{26650473-EDF5-42E4-BF4A-3A5E411D8ED6}" presName="Accent" presStyleLbl="bgShp" presStyleIdx="3" presStyleCnt="6"/>
      <dgm:spPr/>
    </dgm:pt>
    <dgm:pt modelId="{2BFC6596-CA2F-4662-B71C-DF67DF17ACCE}" type="pres">
      <dgm:prSet presAssocID="{26650473-EDF5-42E4-BF4A-3A5E411D8ED6}" presName="Child4" presStyleLbl="node1" presStyleIdx="3" presStyleCnt="6">
        <dgm:presLayoutVars>
          <dgm:chMax val="0"/>
          <dgm:chPref val="0"/>
          <dgm:bulletEnabled val="1"/>
        </dgm:presLayoutVars>
      </dgm:prSet>
      <dgm:spPr/>
      <dgm:t>
        <a:bodyPr/>
        <a:lstStyle/>
        <a:p>
          <a:endParaRPr lang="en-US"/>
        </a:p>
      </dgm:t>
    </dgm:pt>
    <dgm:pt modelId="{89CD9157-D9D2-44B8-B8DF-EC4D0FA1329F}" type="pres">
      <dgm:prSet presAssocID="{CEF5DB28-81DD-4A7E-A475-EF87EE36D374}" presName="Accent5" presStyleCnt="0"/>
      <dgm:spPr/>
    </dgm:pt>
    <dgm:pt modelId="{90B944C4-CCF1-408C-A575-B447420C1F6E}" type="pres">
      <dgm:prSet presAssocID="{CEF5DB28-81DD-4A7E-A475-EF87EE36D374}" presName="Accent" presStyleLbl="bgShp" presStyleIdx="4" presStyleCnt="6"/>
      <dgm:spPr/>
    </dgm:pt>
    <dgm:pt modelId="{892634E8-9283-4080-8267-69C4F9E9FA46}" type="pres">
      <dgm:prSet presAssocID="{CEF5DB28-81DD-4A7E-A475-EF87EE36D374}" presName="Child5" presStyleLbl="node1" presStyleIdx="4" presStyleCnt="6">
        <dgm:presLayoutVars>
          <dgm:chMax val="0"/>
          <dgm:chPref val="0"/>
          <dgm:bulletEnabled val="1"/>
        </dgm:presLayoutVars>
      </dgm:prSet>
      <dgm:spPr/>
      <dgm:t>
        <a:bodyPr/>
        <a:lstStyle/>
        <a:p>
          <a:endParaRPr lang="en-US"/>
        </a:p>
      </dgm:t>
    </dgm:pt>
    <dgm:pt modelId="{170475BA-AB04-466C-B92B-B16560AB4439}" type="pres">
      <dgm:prSet presAssocID="{E6B8906C-72C7-4E37-B80F-3F80CDC6EE8E}" presName="Accent6" presStyleCnt="0"/>
      <dgm:spPr/>
    </dgm:pt>
    <dgm:pt modelId="{DD697B54-72F4-4B22-AFE0-3249D53F031E}" type="pres">
      <dgm:prSet presAssocID="{E6B8906C-72C7-4E37-B80F-3F80CDC6EE8E}" presName="Accent" presStyleLbl="bgShp" presStyleIdx="5" presStyleCnt="6"/>
      <dgm:spPr/>
    </dgm:pt>
    <dgm:pt modelId="{8ABEE6B6-9454-43CE-BC92-08A4BD707EA0}" type="pres">
      <dgm:prSet presAssocID="{E6B8906C-72C7-4E37-B80F-3F80CDC6EE8E}" presName="Child6" presStyleLbl="node1" presStyleIdx="5" presStyleCnt="6">
        <dgm:presLayoutVars>
          <dgm:chMax val="0"/>
          <dgm:chPref val="0"/>
          <dgm:bulletEnabled val="1"/>
        </dgm:presLayoutVars>
      </dgm:prSet>
      <dgm:spPr/>
      <dgm:t>
        <a:bodyPr/>
        <a:lstStyle/>
        <a:p>
          <a:endParaRPr lang="en-US"/>
        </a:p>
      </dgm:t>
    </dgm:pt>
  </dgm:ptLst>
  <dgm:cxnLst>
    <dgm:cxn modelId="{35A6591A-52C0-4CAE-B1F3-51C9B0589E41}" type="presOf" srcId="{AA9E7854-ED44-47D2-88C2-C66B24FA12A1}" destId="{90E78B07-1FA9-485D-A4C4-3797FB7787F3}" srcOrd="0" destOrd="0" presId="urn:microsoft.com/office/officeart/2011/layout/HexagonRadial"/>
    <dgm:cxn modelId="{CE0E682B-DC50-4303-8663-42EB2D5D1189}" srcId="{AA9E7854-ED44-47D2-88C2-C66B24FA12A1}" destId="{79231FF7-279E-4CA6-8767-C174119F776F}" srcOrd="0" destOrd="0" parTransId="{6CA419E9-662C-4D81-9479-FA95C8BE23B9}" sibTransId="{89CAA5B0-9F32-480A-BE7F-BC886D996B3B}"/>
    <dgm:cxn modelId="{F58C1062-EE08-483F-B38B-4C835E54BA82}" srcId="{AA9E7854-ED44-47D2-88C2-C66B24FA12A1}" destId="{E6B8906C-72C7-4E37-B80F-3F80CDC6EE8E}" srcOrd="5" destOrd="0" parTransId="{ADDA896D-F5AB-46C0-B675-7C879FCD9E85}" sibTransId="{C8135707-3511-45BE-8CA1-1897735851CB}"/>
    <dgm:cxn modelId="{0F252626-0638-4010-B83C-4C857A374140}" type="presOf" srcId="{CEF5DB28-81DD-4A7E-A475-EF87EE36D374}" destId="{892634E8-9283-4080-8267-69C4F9E9FA46}" srcOrd="0" destOrd="0" presId="urn:microsoft.com/office/officeart/2011/layout/HexagonRadial"/>
    <dgm:cxn modelId="{CADEC5A5-E763-4861-8956-66CB6B80CCCF}" srcId="{A0B752E5-FC98-491E-A2A6-751F4D68F3DC}" destId="{AA9E7854-ED44-47D2-88C2-C66B24FA12A1}" srcOrd="0" destOrd="0" parTransId="{D141EE4D-405E-4C5C-A3F2-580A8AAA32B5}" sibTransId="{2C46DFFF-7B18-43A5-9CC3-372395A0342F}"/>
    <dgm:cxn modelId="{BF4023CC-AF2F-4FAE-A848-403CB71CA749}" type="presOf" srcId="{26650473-EDF5-42E4-BF4A-3A5E411D8ED6}" destId="{2BFC6596-CA2F-4662-B71C-DF67DF17ACCE}" srcOrd="0" destOrd="0" presId="urn:microsoft.com/office/officeart/2011/layout/HexagonRadial"/>
    <dgm:cxn modelId="{B77C91FE-1B06-46DF-B27F-9E4614E50829}" type="presOf" srcId="{6520ABDA-392F-40F7-9266-ED9FE6C922CB}" destId="{A0980C7C-F9E6-4F7A-B39C-066E298E0996}" srcOrd="0" destOrd="0" presId="urn:microsoft.com/office/officeart/2011/layout/HexagonRadial"/>
    <dgm:cxn modelId="{2360675F-5DF7-4472-BE76-B03961350AA5}" srcId="{AA9E7854-ED44-47D2-88C2-C66B24FA12A1}" destId="{6520ABDA-392F-40F7-9266-ED9FE6C922CB}" srcOrd="2" destOrd="0" parTransId="{B16379F1-9939-47E1-AA47-E927D919FDEC}" sibTransId="{E0914F5D-2F16-4C49-B7A6-F151AF191CFD}"/>
    <dgm:cxn modelId="{512D0A25-1A34-4BD8-8825-888E576F4189}" type="presOf" srcId="{A0B752E5-FC98-491E-A2A6-751F4D68F3DC}" destId="{147DD182-0DCC-432A-94F6-10EB06E427C6}" srcOrd="0" destOrd="0" presId="urn:microsoft.com/office/officeart/2011/layout/HexagonRadial"/>
    <dgm:cxn modelId="{D73B543B-41F2-4C1F-A3DA-BE27E52EC4C9}" type="presOf" srcId="{A4EF5CE8-2700-4E2A-9873-B22478BEF090}" destId="{9EE37855-8ACF-4A1E-951D-E8CB110B8B93}" srcOrd="0" destOrd="0" presId="urn:microsoft.com/office/officeart/2011/layout/HexagonRadial"/>
    <dgm:cxn modelId="{D23A436C-F949-4B10-BBE8-865755B8B4F5}" type="presOf" srcId="{79231FF7-279E-4CA6-8767-C174119F776F}" destId="{D9621B5F-A7D8-4AD2-90D1-34542417602A}" srcOrd="0" destOrd="0" presId="urn:microsoft.com/office/officeart/2011/layout/HexagonRadial"/>
    <dgm:cxn modelId="{BCE322BF-B57C-4DDA-BF95-274476F54026}" type="presOf" srcId="{E6B8906C-72C7-4E37-B80F-3F80CDC6EE8E}" destId="{8ABEE6B6-9454-43CE-BC92-08A4BD707EA0}" srcOrd="0" destOrd="0" presId="urn:microsoft.com/office/officeart/2011/layout/HexagonRadial"/>
    <dgm:cxn modelId="{9008F17A-D4DC-4BFE-B92C-46D3A8042176}" srcId="{AA9E7854-ED44-47D2-88C2-C66B24FA12A1}" destId="{CEF5DB28-81DD-4A7E-A475-EF87EE36D374}" srcOrd="4" destOrd="0" parTransId="{AD71D5EA-56BB-4327-8028-91AB56726E71}" sibTransId="{E2394A4C-2C99-4908-962F-F67DA41C8E13}"/>
    <dgm:cxn modelId="{2CCBE846-2DA5-46EC-ADBB-BAB5776F8D89}" srcId="{AA9E7854-ED44-47D2-88C2-C66B24FA12A1}" destId="{A4EF5CE8-2700-4E2A-9873-B22478BEF090}" srcOrd="1" destOrd="0" parTransId="{A3B6417A-D7F7-448F-99D7-CCD167931D02}" sibTransId="{474C4616-2E8E-4108-A911-B6305C91E294}"/>
    <dgm:cxn modelId="{A4DB625A-8104-430A-B363-43F3A97F0FEC}" srcId="{AA9E7854-ED44-47D2-88C2-C66B24FA12A1}" destId="{26650473-EDF5-42E4-BF4A-3A5E411D8ED6}" srcOrd="3" destOrd="0" parTransId="{9B0027A3-E858-4DAD-80E4-C2D4BF55A177}" sibTransId="{576CC73C-5F72-4DAD-9853-A469215F99AB}"/>
    <dgm:cxn modelId="{BA52EA0D-14D7-4018-AB97-6F3628A679CC}" type="presParOf" srcId="{147DD182-0DCC-432A-94F6-10EB06E427C6}" destId="{90E78B07-1FA9-485D-A4C4-3797FB7787F3}" srcOrd="0" destOrd="0" presId="urn:microsoft.com/office/officeart/2011/layout/HexagonRadial"/>
    <dgm:cxn modelId="{A7D68979-2C75-41ED-8596-203829C15BB2}" type="presParOf" srcId="{147DD182-0DCC-432A-94F6-10EB06E427C6}" destId="{C4D02E6C-BE80-4E65-9E0D-A44C2FA5A5EE}" srcOrd="1" destOrd="0" presId="urn:microsoft.com/office/officeart/2011/layout/HexagonRadial"/>
    <dgm:cxn modelId="{5B05B512-C669-487D-8294-2877C636AC79}" type="presParOf" srcId="{C4D02E6C-BE80-4E65-9E0D-A44C2FA5A5EE}" destId="{0E7DCB56-32E2-41C0-AAE5-12DFE4ECDDDF}" srcOrd="0" destOrd="0" presId="urn:microsoft.com/office/officeart/2011/layout/HexagonRadial"/>
    <dgm:cxn modelId="{67FF2F25-B373-4472-883E-E622FFE84A90}" type="presParOf" srcId="{147DD182-0DCC-432A-94F6-10EB06E427C6}" destId="{D9621B5F-A7D8-4AD2-90D1-34542417602A}" srcOrd="2" destOrd="0" presId="urn:microsoft.com/office/officeart/2011/layout/HexagonRadial"/>
    <dgm:cxn modelId="{14B85040-C5EA-4840-8826-899907EB6C04}" type="presParOf" srcId="{147DD182-0DCC-432A-94F6-10EB06E427C6}" destId="{937FC227-67A8-4AFA-BBD6-3A849495DC82}" srcOrd="3" destOrd="0" presId="urn:microsoft.com/office/officeart/2011/layout/HexagonRadial"/>
    <dgm:cxn modelId="{4F987834-8B85-4250-8494-E29CBC890297}" type="presParOf" srcId="{937FC227-67A8-4AFA-BBD6-3A849495DC82}" destId="{6455FA70-671F-4EAD-92C7-C06F9D7372E1}" srcOrd="0" destOrd="0" presId="urn:microsoft.com/office/officeart/2011/layout/HexagonRadial"/>
    <dgm:cxn modelId="{9765470B-3D7F-454D-B165-EC06989296DF}" type="presParOf" srcId="{147DD182-0DCC-432A-94F6-10EB06E427C6}" destId="{9EE37855-8ACF-4A1E-951D-E8CB110B8B93}" srcOrd="4" destOrd="0" presId="urn:microsoft.com/office/officeart/2011/layout/HexagonRadial"/>
    <dgm:cxn modelId="{25CEA802-586A-4AF3-A8BB-965C5BD94623}" type="presParOf" srcId="{147DD182-0DCC-432A-94F6-10EB06E427C6}" destId="{85843CB1-8584-42BD-BB15-E44C66CAD476}" srcOrd="5" destOrd="0" presId="urn:microsoft.com/office/officeart/2011/layout/HexagonRadial"/>
    <dgm:cxn modelId="{3DCA7C2F-C790-4B36-9A64-D51C593EE22E}" type="presParOf" srcId="{85843CB1-8584-42BD-BB15-E44C66CAD476}" destId="{4FFCDEF2-5ADB-49C0-A536-58D9B17814E2}" srcOrd="0" destOrd="0" presId="urn:microsoft.com/office/officeart/2011/layout/HexagonRadial"/>
    <dgm:cxn modelId="{4B45A1E0-E90F-45AD-AF4D-D2BF1AD8BEC6}" type="presParOf" srcId="{147DD182-0DCC-432A-94F6-10EB06E427C6}" destId="{A0980C7C-F9E6-4F7A-B39C-066E298E0996}" srcOrd="6" destOrd="0" presId="urn:microsoft.com/office/officeart/2011/layout/HexagonRadial"/>
    <dgm:cxn modelId="{5DF1E6BA-0BBA-46EA-BB02-51138CE5B7B1}" type="presParOf" srcId="{147DD182-0DCC-432A-94F6-10EB06E427C6}" destId="{15913E1D-7A8D-4F0B-96E1-2B03CC9284B2}" srcOrd="7" destOrd="0" presId="urn:microsoft.com/office/officeart/2011/layout/HexagonRadial"/>
    <dgm:cxn modelId="{19B9E421-7762-4BB7-A7A0-F3161064EC03}" type="presParOf" srcId="{15913E1D-7A8D-4F0B-96E1-2B03CC9284B2}" destId="{91F8A8FA-C5E5-4C8B-904F-57EAE2CB89D4}" srcOrd="0" destOrd="0" presId="urn:microsoft.com/office/officeart/2011/layout/HexagonRadial"/>
    <dgm:cxn modelId="{85B6133E-E40A-4832-981E-C854DB2F5D57}" type="presParOf" srcId="{147DD182-0DCC-432A-94F6-10EB06E427C6}" destId="{2BFC6596-CA2F-4662-B71C-DF67DF17ACCE}" srcOrd="8" destOrd="0" presId="urn:microsoft.com/office/officeart/2011/layout/HexagonRadial"/>
    <dgm:cxn modelId="{F655D237-92EB-4CD5-A0C1-A1585DEDE0E2}" type="presParOf" srcId="{147DD182-0DCC-432A-94F6-10EB06E427C6}" destId="{89CD9157-D9D2-44B8-B8DF-EC4D0FA1329F}" srcOrd="9" destOrd="0" presId="urn:microsoft.com/office/officeart/2011/layout/HexagonRadial"/>
    <dgm:cxn modelId="{DC0ADF51-9A2C-4B5E-A53A-FD5F562D2687}" type="presParOf" srcId="{89CD9157-D9D2-44B8-B8DF-EC4D0FA1329F}" destId="{90B944C4-CCF1-408C-A575-B447420C1F6E}" srcOrd="0" destOrd="0" presId="urn:microsoft.com/office/officeart/2011/layout/HexagonRadial"/>
    <dgm:cxn modelId="{AE5F58FE-FDA0-4331-A881-6A70FD03B222}" type="presParOf" srcId="{147DD182-0DCC-432A-94F6-10EB06E427C6}" destId="{892634E8-9283-4080-8267-69C4F9E9FA46}" srcOrd="10" destOrd="0" presId="urn:microsoft.com/office/officeart/2011/layout/HexagonRadial"/>
    <dgm:cxn modelId="{2D3BE182-5C3A-45B4-A5B9-B8168914226C}" type="presParOf" srcId="{147DD182-0DCC-432A-94F6-10EB06E427C6}" destId="{170475BA-AB04-466C-B92B-B16560AB4439}" srcOrd="11" destOrd="0" presId="urn:microsoft.com/office/officeart/2011/layout/HexagonRadial"/>
    <dgm:cxn modelId="{313CCED7-7D43-4367-9762-493222D61C47}" type="presParOf" srcId="{170475BA-AB04-466C-B92B-B16560AB4439}" destId="{DD697B54-72F4-4B22-AFE0-3249D53F031E}" srcOrd="0" destOrd="0" presId="urn:microsoft.com/office/officeart/2011/layout/HexagonRadial"/>
    <dgm:cxn modelId="{F98F9F6A-4DF9-4754-A41F-4AED0C4A2F48}" type="presParOf" srcId="{147DD182-0DCC-432A-94F6-10EB06E427C6}" destId="{8ABEE6B6-9454-43CE-BC92-08A4BD707EA0}"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4A116-A448-4F04-9AE4-2C72E18F6768}" type="datetimeFigureOut">
              <a:rPr lang="ko-KR" altLang="en-US" smtClean="0"/>
              <a:pPr/>
              <a:t>2016-10-13</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C750F-078B-4684-9BAE-768CCC37D61D}" type="slidenum">
              <a:rPr lang="ko-KR" altLang="en-US" smtClean="0"/>
              <a:pPr/>
              <a:t>‹#›</a:t>
            </a:fld>
            <a:endParaRPr lang="ko-KR" altLang="en-US"/>
          </a:p>
        </p:txBody>
      </p:sp>
    </p:spTree>
    <p:extLst>
      <p:ext uri="{BB962C8B-B14F-4D97-AF65-F5344CB8AC3E}">
        <p14:creationId xmlns:p14="http://schemas.microsoft.com/office/powerpoint/2010/main" val="220858234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F6F75B-6899-41F9-BFB1-8B1C5F62FAC5}" type="slidenum">
              <a:rPr lang="ko-KR" altLang="en-US" smtClean="0"/>
              <a:pPr/>
              <a:t>8</a:t>
            </a:fld>
            <a:endParaRPr lang="ko-KR" altLang="en-US"/>
          </a:p>
        </p:txBody>
      </p:sp>
    </p:spTree>
    <p:extLst>
      <p:ext uri="{BB962C8B-B14F-4D97-AF65-F5344CB8AC3E}">
        <p14:creationId xmlns:p14="http://schemas.microsoft.com/office/powerpoint/2010/main" val="1012368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슬라이드 이미지 개체 틀 1"/>
          <p:cNvSpPr>
            <a:spLocks noGrp="1" noRot="1" noChangeAspect="1" noTextEdit="1"/>
          </p:cNvSpPr>
          <p:nvPr>
            <p:ph type="sldImg"/>
          </p:nvPr>
        </p:nvSpPr>
        <p:spPr>
          <a:ln/>
        </p:spPr>
      </p:sp>
      <p:sp>
        <p:nvSpPr>
          <p:cNvPr id="49155" name="슬라이드 노트 개체 틀 2"/>
          <p:cNvSpPr>
            <a:spLocks noGrp="1"/>
          </p:cNvSpPr>
          <p:nvPr>
            <p:ph type="body" idx="1"/>
          </p:nvPr>
        </p:nvSpPr>
        <p:spPr>
          <a:noFill/>
          <a:ln/>
        </p:spPr>
        <p:txBody>
          <a:bodyPr/>
          <a:lstStyle/>
          <a:p>
            <a:endParaRPr lang="ko-KR" altLang="en-US" smtClean="0"/>
          </a:p>
        </p:txBody>
      </p:sp>
      <p:sp>
        <p:nvSpPr>
          <p:cNvPr id="49156" name="슬라이드 번호 개체 틀 3"/>
          <p:cNvSpPr>
            <a:spLocks noGrp="1"/>
          </p:cNvSpPr>
          <p:nvPr>
            <p:ph type="sldNum" sz="quarter" idx="5"/>
          </p:nvPr>
        </p:nvSpPr>
        <p:spPr>
          <a:noFill/>
        </p:spPr>
        <p:txBody>
          <a:bodyPr/>
          <a:lstStyle/>
          <a:p>
            <a:fld id="{06F5A249-BE81-4F7B-BE47-909FD4C3C049}" type="slidenum">
              <a:rPr lang="en-US" altLang="ko-KR"/>
              <a:pPr/>
              <a:t>36</a:t>
            </a:fld>
            <a:endParaRPr lang="en-US" altLang="ko-KR"/>
          </a:p>
        </p:txBody>
      </p:sp>
    </p:spTree>
    <p:extLst>
      <p:ext uri="{BB962C8B-B14F-4D97-AF65-F5344CB8AC3E}">
        <p14:creationId xmlns:p14="http://schemas.microsoft.com/office/powerpoint/2010/main" val="81651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defTabSz="914250">
              <a:lnSpc>
                <a:spcPct val="150000"/>
              </a:lnSpc>
              <a:defRPr/>
            </a:pPr>
            <a:endParaRPr lang="ko-KR" altLang="en-US" dirty="0"/>
          </a:p>
        </p:txBody>
      </p:sp>
      <p:sp>
        <p:nvSpPr>
          <p:cNvPr id="5" name="머리글 개체 틀 4"/>
          <p:cNvSpPr>
            <a:spLocks noGrp="1"/>
          </p:cNvSpPr>
          <p:nvPr>
            <p:ph type="hdr" sz="quarter" idx="10"/>
          </p:nvPr>
        </p:nvSpPr>
        <p:spPr/>
        <p:txBody>
          <a:bodyPr/>
          <a:lstStyle/>
          <a:p>
            <a:r>
              <a:rPr lang="en-US" altLang="ko-KR" dirty="0" smtClean="0">
                <a:latin typeface="Arial" pitchFamily="34" charset="0"/>
                <a:ea typeface="HY견고딕" pitchFamily="18" charset="-127"/>
                <a:cs typeface="Arial" pitchFamily="34" charset="0"/>
              </a:rPr>
              <a:t>Outcomes and Future Tasks of Vocational Training in Korea</a:t>
            </a:r>
            <a:endParaRPr lang="ko-KR" altLang="en-US" dirty="0">
              <a:latin typeface="Arial" pitchFamily="34" charset="0"/>
              <a:ea typeface="HY견고딕" pitchFamily="18" charset="-127"/>
              <a:cs typeface="Arial" pitchFamily="34" charset="0"/>
            </a:endParaRPr>
          </a:p>
        </p:txBody>
      </p:sp>
    </p:spTree>
    <p:extLst>
      <p:ext uri="{BB962C8B-B14F-4D97-AF65-F5344CB8AC3E}">
        <p14:creationId xmlns:p14="http://schemas.microsoft.com/office/powerpoint/2010/main" val="402178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ln/>
        </p:spPr>
      </p:sp>
      <p:sp>
        <p:nvSpPr>
          <p:cNvPr id="39939" name="Rectangle 3"/>
          <p:cNvSpPr>
            <a:spLocks noGrp="1"/>
          </p:cNvSpPr>
          <p:nvPr>
            <p:ph type="body" idx="1"/>
          </p:nvPr>
        </p:nvSpPr>
        <p:spPr>
          <a:noFill/>
          <a:ln/>
        </p:spPr>
        <p:txBody>
          <a:bodyPr/>
          <a:lstStyle/>
          <a:p>
            <a:pPr eaLnBrk="1" hangingPunct="1">
              <a:spcBef>
                <a:spcPct val="0"/>
              </a:spcBef>
            </a:pPr>
            <a:endParaRPr lang="ko-KR" altLang="en-US" smtClean="0"/>
          </a:p>
        </p:txBody>
      </p:sp>
    </p:spTree>
    <p:extLst>
      <p:ext uri="{BB962C8B-B14F-4D97-AF65-F5344CB8AC3E}">
        <p14:creationId xmlns:p14="http://schemas.microsoft.com/office/powerpoint/2010/main" val="73742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defTabSz="915497">
              <a:lnSpc>
                <a:spcPct val="150000"/>
              </a:lnSpc>
              <a:defRPr/>
            </a:pPr>
            <a:endParaRPr lang="ko-KR" altLang="en-US" dirty="0"/>
          </a:p>
        </p:txBody>
      </p:sp>
      <p:sp>
        <p:nvSpPr>
          <p:cNvPr id="5" name="머리글 개체 틀 4"/>
          <p:cNvSpPr>
            <a:spLocks noGrp="1"/>
          </p:cNvSpPr>
          <p:nvPr>
            <p:ph type="hdr" sz="quarter" idx="10"/>
          </p:nvPr>
        </p:nvSpPr>
        <p:spPr/>
        <p:txBody>
          <a:bodyPr/>
          <a:lstStyle/>
          <a:p>
            <a:r>
              <a:rPr lang="ko-KR" altLang="en-US" smtClean="0"/>
              <a:t>한국산업인력공단의 어제</a:t>
            </a:r>
            <a:r>
              <a:rPr lang="en-US" altLang="ko-KR" smtClean="0"/>
              <a:t>, </a:t>
            </a:r>
            <a:r>
              <a:rPr lang="ko-KR" altLang="en-US" smtClean="0"/>
              <a:t>오늘 그리고 내일</a:t>
            </a:r>
            <a:endParaRPr lang="ko-KR" altLang="en-US"/>
          </a:p>
        </p:txBody>
      </p:sp>
    </p:spTree>
    <p:extLst>
      <p:ext uri="{BB962C8B-B14F-4D97-AF65-F5344CB8AC3E}">
        <p14:creationId xmlns:p14="http://schemas.microsoft.com/office/powerpoint/2010/main" val="279459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4BBC750F-078B-4684-9BAE-768CCC37D61D}" type="slidenum">
              <a:rPr lang="ko-KR" altLang="en-US" smtClean="0"/>
              <a:pPr/>
              <a:t>30</a:t>
            </a:fld>
            <a:endParaRPr lang="ko-KR" altLang="en-US" dirty="0"/>
          </a:p>
        </p:txBody>
      </p:sp>
    </p:spTree>
    <p:extLst>
      <p:ext uri="{BB962C8B-B14F-4D97-AF65-F5344CB8AC3E}">
        <p14:creationId xmlns:p14="http://schemas.microsoft.com/office/powerpoint/2010/main" val="166637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Distinguished participants!</a:t>
            </a:r>
          </a:p>
          <a:p>
            <a:r>
              <a:rPr lang="en-US" altLang="ko-KR" dirty="0" smtClean="0"/>
              <a:t>As </a:t>
            </a:r>
            <a:r>
              <a:rPr lang="en-US" altLang="ko-KR" dirty="0"/>
              <a:t>you already know, Korea has achieved a rapid economic growth, currently having the 15</a:t>
            </a:r>
            <a:r>
              <a:rPr lang="en-US" altLang="ko-KR" baseline="30000" dirty="0"/>
              <a:t>th</a:t>
            </a:r>
            <a:r>
              <a:rPr lang="en-US" altLang="ko-KR" dirty="0"/>
              <a:t> largest economy in the world. </a:t>
            </a:r>
          </a:p>
          <a:p>
            <a:endParaRPr lang="en-US" altLang="ko-KR" dirty="0"/>
          </a:p>
          <a:p>
            <a:pPr lvl="0">
              <a:defRPr/>
            </a:pPr>
            <a:r>
              <a:rPr lang="en-US" altLang="ko-KR" dirty="0"/>
              <a:t>Korea has Limited area, scarce resources. Only one that we could believe in was human resources. </a:t>
            </a:r>
          </a:p>
          <a:p>
            <a:endParaRPr lang="en-US" altLang="ko-KR" dirty="0"/>
          </a:p>
          <a:p>
            <a:r>
              <a:rPr lang="en-US" altLang="ko-KR" dirty="0"/>
              <a:t>In the 21</a:t>
            </a:r>
            <a:r>
              <a:rPr lang="en-US" altLang="ko-KR" baseline="30000" dirty="0"/>
              <a:t>st</a:t>
            </a:r>
            <a:r>
              <a:rPr lang="en-US" altLang="ko-KR" dirty="0"/>
              <a:t> century, society emphasizes on lifelong learning Knowledge and information technology changes very rapidly, Also, senior population is getting increased, We witness labor shortage and globalization, and knowledge integration that result in skills enhancement,</a:t>
            </a:r>
          </a:p>
          <a:p>
            <a:endParaRPr lang="en-US" altLang="ko-KR" dirty="0"/>
          </a:p>
          <a:p>
            <a:r>
              <a:rPr lang="en-US" altLang="ko-KR" dirty="0"/>
              <a:t>To recover this situation, it is critical to improve competitiveness of workers  as well as enterprises though the human resource development.</a:t>
            </a:r>
          </a:p>
          <a:p>
            <a:endParaRPr lang="en-US" altLang="ko-KR" dirty="0"/>
          </a:p>
          <a:p>
            <a:r>
              <a:rPr lang="en-US" altLang="ko-KR" dirty="0"/>
              <a:t>SMEs are the basis of national industries, however, they are suffering with  the rare HRD opportunity .</a:t>
            </a:r>
          </a:p>
          <a:p>
            <a:endParaRPr lang="en-US" altLang="ko-KR" dirty="0"/>
          </a:p>
          <a:p>
            <a:r>
              <a:rPr lang="en-US" altLang="ko-KR" dirty="0"/>
              <a:t>IF the competitiveness of SMEs has increased, the growth rate would be getting higher and they could make a lot of jobs to raise welfare. That is the connection between growth and employment and welfare. </a:t>
            </a:r>
          </a:p>
          <a:p>
            <a:r>
              <a:rPr lang="en-US" altLang="ko-KR" dirty="0" smtClean="0"/>
              <a:t>The </a:t>
            </a:r>
            <a:r>
              <a:rPr lang="en-US" altLang="ko-KR" dirty="0"/>
              <a:t>best welfare required by the times, is Human Resource </a:t>
            </a:r>
            <a:r>
              <a:rPr lang="en-US" altLang="ko-KR" dirty="0" err="1"/>
              <a:t>Developm</a:t>
            </a:r>
            <a:endParaRPr lang="ko-KR" altLang="en-US" dirty="0"/>
          </a:p>
        </p:txBody>
      </p:sp>
      <p:sp>
        <p:nvSpPr>
          <p:cNvPr id="4" name="슬라이드 번호 개체 틀 3"/>
          <p:cNvSpPr>
            <a:spLocks noGrp="1"/>
          </p:cNvSpPr>
          <p:nvPr>
            <p:ph type="sldNum" sz="quarter" idx="10"/>
          </p:nvPr>
        </p:nvSpPr>
        <p:spPr/>
        <p:txBody>
          <a:bodyPr/>
          <a:lstStyle/>
          <a:p>
            <a:fld id="{12F6F75B-6899-41F9-BFB1-8B1C5F62FAC5}" type="slidenum">
              <a:rPr lang="ko-KR" altLang="en-US" smtClean="0"/>
              <a:pPr/>
              <a:t>32</a:t>
            </a:fld>
            <a:endParaRPr lang="ko-KR" altLang="en-US"/>
          </a:p>
        </p:txBody>
      </p:sp>
    </p:spTree>
    <p:extLst>
      <p:ext uri="{BB962C8B-B14F-4D97-AF65-F5344CB8AC3E}">
        <p14:creationId xmlns:p14="http://schemas.microsoft.com/office/powerpoint/2010/main" val="348048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361950" indent="-361950">
              <a:buFont typeface="Wingdings" pitchFamily="2" charset="2"/>
              <a:buChar char="v"/>
              <a:defRPr/>
            </a:pPr>
            <a:r>
              <a:rPr lang="en-US" altLang="ko-KR" b="1" dirty="0">
                <a:latin typeface="휴먼모음T" pitchFamily="18" charset="-127"/>
                <a:ea typeface="휴먼모음T" pitchFamily="18" charset="-127"/>
              </a:rPr>
              <a:t>Vocational education can be defined as education in all forms and kinds </a:t>
            </a:r>
            <a:r>
              <a:rPr lang="en-US" altLang="ko-KR" b="1" dirty="0">
                <a:solidFill>
                  <a:srgbClr val="FF9900"/>
                </a:solidFill>
                <a:effectLst>
                  <a:outerShdw blurRad="38100" dist="38100" dir="2700000" algn="tl">
                    <a:srgbClr val="000000">
                      <a:alpha val="43137"/>
                    </a:srgbClr>
                  </a:outerShdw>
                </a:effectLst>
                <a:latin typeface="휴먼모음T" pitchFamily="18" charset="-127"/>
                <a:ea typeface="휴먼모음T" pitchFamily="18" charset="-127"/>
              </a:rPr>
              <a:t>which promote the change of work-related human behavior </a:t>
            </a:r>
            <a:r>
              <a:rPr lang="en-US" altLang="ko-KR" b="1" dirty="0">
                <a:latin typeface="휴먼모음T" pitchFamily="18" charset="-127"/>
                <a:ea typeface="휴먼모음T" pitchFamily="18" charset="-127"/>
              </a:rPr>
              <a:t>(The Encyclopedia of Vocational Education &amp; Training, 1999)</a:t>
            </a:r>
          </a:p>
          <a:p>
            <a:pPr marL="361950" indent="-361950">
              <a:buFont typeface="Wingdings" pitchFamily="2" charset="2"/>
              <a:buChar char="v"/>
              <a:defRPr/>
            </a:pPr>
            <a:endParaRPr lang="en-US" altLang="ko-KR" b="1" dirty="0">
              <a:latin typeface="휴먼모음T" pitchFamily="18" charset="-127"/>
              <a:ea typeface="휴먼모음T" pitchFamily="18" charset="-127"/>
            </a:endParaRPr>
          </a:p>
          <a:p>
            <a:pPr marL="342900" indent="-342900">
              <a:spcBef>
                <a:spcPct val="20000"/>
              </a:spcBef>
              <a:buClr>
                <a:schemeClr val="hlink"/>
              </a:buClr>
              <a:buFont typeface="Wingdings" pitchFamily="2" charset="2"/>
              <a:buChar char="v"/>
              <a:defRPr/>
            </a:pPr>
            <a:r>
              <a:rPr lang="en-US" altLang="ko-KR" b="1" dirty="0">
                <a:latin typeface="휴먼모음T" pitchFamily="18" charset="-127"/>
                <a:ea typeface="휴먼모음T" pitchFamily="18" charset="-127"/>
              </a:rPr>
              <a:t>To enable students and workers </a:t>
            </a:r>
            <a:r>
              <a:rPr lang="en-US" altLang="ko-KR" b="1" dirty="0">
                <a:solidFill>
                  <a:srgbClr val="FF9900"/>
                </a:solidFill>
                <a:effectLst>
                  <a:outerShdw blurRad="38100" dist="38100" dir="2700000" algn="tl">
                    <a:srgbClr val="000000">
                      <a:alpha val="43137"/>
                    </a:srgbClr>
                  </a:outerShdw>
                </a:effectLst>
                <a:latin typeface="휴먼모음T" pitchFamily="18" charset="-127"/>
                <a:ea typeface="휴먼모음T" pitchFamily="18" charset="-127"/>
              </a:rPr>
              <a:t>to acquire and/or enhance knowledge, skills and attitude necessary for finding employment or successfully carrying out tasks in the workplace </a:t>
            </a:r>
            <a:r>
              <a:rPr lang="en-US" altLang="ko-KR" sz="1050" b="1" dirty="0">
                <a:latin typeface="휴먼모음T" pitchFamily="18" charset="-127"/>
                <a:ea typeface="휴먼모음T" pitchFamily="18" charset="-127"/>
              </a:rPr>
              <a:t>(Industrial Education Promotion Act and Vocational Training Promotion Act</a:t>
            </a:r>
            <a:r>
              <a:rPr lang="en-US" altLang="ko-KR" sz="1050" b="1" dirty="0" smtClean="0">
                <a:latin typeface="휴먼모음T" pitchFamily="18" charset="-127"/>
                <a:ea typeface="휴먼모음T" pitchFamily="18" charset="-127"/>
              </a:rPr>
              <a:t>)</a:t>
            </a:r>
          </a:p>
          <a:p>
            <a:pPr marL="342900" indent="-342900">
              <a:spcBef>
                <a:spcPct val="20000"/>
              </a:spcBef>
              <a:buClr>
                <a:schemeClr val="hlink"/>
              </a:buClr>
              <a:buFont typeface="Wingdings" pitchFamily="2" charset="2"/>
              <a:buChar char="v"/>
              <a:defRPr/>
            </a:pPr>
            <a:endParaRPr lang="en-US" altLang="ko-KR" sz="1050" b="1" dirty="0">
              <a:latin typeface="휴먼모음T" pitchFamily="18" charset="-127"/>
              <a:ea typeface="휴먼모음T" pitchFamily="18" charset="-127"/>
            </a:endParaRPr>
          </a:p>
          <a:p>
            <a:r>
              <a:rPr lang="en-US" altLang="ko-KR" b="1" i="1" dirty="0">
                <a:latin typeface="휴먼모음T" pitchFamily="18" charset="-127"/>
                <a:ea typeface="휴먼모음T" pitchFamily="18" charset="-127"/>
                <a:cs typeface="Times New Roman" pitchFamily="18" charset="0"/>
              </a:rPr>
              <a:t>To provide training opportunities for enhancing professional competencies through working life to meet qualitative demand and lifelong learning needs</a:t>
            </a:r>
            <a:endParaRPr lang="ko-KR" altLang="en-US" dirty="0"/>
          </a:p>
        </p:txBody>
      </p:sp>
      <p:sp>
        <p:nvSpPr>
          <p:cNvPr id="4" name="슬라이드 번호 개체 틀 3"/>
          <p:cNvSpPr>
            <a:spLocks noGrp="1"/>
          </p:cNvSpPr>
          <p:nvPr>
            <p:ph type="sldNum" sz="quarter" idx="10"/>
          </p:nvPr>
        </p:nvSpPr>
        <p:spPr/>
        <p:txBody>
          <a:bodyPr/>
          <a:lstStyle/>
          <a:p>
            <a:fld id="{12F6F75B-6899-41F9-BFB1-8B1C5F62FAC5}" type="slidenum">
              <a:rPr lang="ko-KR" altLang="en-US" smtClean="0"/>
              <a:pPr/>
              <a:t>33</a:t>
            </a:fld>
            <a:endParaRPr lang="ko-KR" altLang="en-US"/>
          </a:p>
        </p:txBody>
      </p:sp>
    </p:spTree>
    <p:extLst>
      <p:ext uri="{BB962C8B-B14F-4D97-AF65-F5344CB8AC3E}">
        <p14:creationId xmlns:p14="http://schemas.microsoft.com/office/powerpoint/2010/main" val="374631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12F6F75B-6899-41F9-BFB1-8B1C5F62FAC5}" type="slidenum">
              <a:rPr lang="ko-KR" altLang="en-US" smtClean="0"/>
              <a:pPr/>
              <a:t>34</a:t>
            </a:fld>
            <a:endParaRPr lang="ko-KR" altLang="en-US"/>
          </a:p>
        </p:txBody>
      </p:sp>
    </p:spTree>
    <p:extLst>
      <p:ext uri="{BB962C8B-B14F-4D97-AF65-F5344CB8AC3E}">
        <p14:creationId xmlns:p14="http://schemas.microsoft.com/office/powerpoint/2010/main" val="351142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D3AD8B5-E6CA-42A9-9762-A0CA5318194D}" type="slidenum">
              <a:rPr lang="en-US" altLang="ko-KR"/>
              <a:pPr/>
              <a:t>35</a:t>
            </a:fld>
            <a:endParaRPr lang="en-US" altLang="ko-K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ko-KR" altLang="ko-KR" smtClean="0"/>
          </a:p>
        </p:txBody>
      </p:sp>
    </p:spTree>
    <p:extLst>
      <p:ext uri="{BB962C8B-B14F-4D97-AF65-F5344CB8AC3E}">
        <p14:creationId xmlns:p14="http://schemas.microsoft.com/office/powerpoint/2010/main" val="6166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8" name="제목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ko-KR" altLang="en-US" smtClean="0"/>
              <a:t>마스터 제목 스타일 편집</a:t>
            </a:r>
            <a:endParaRPr kumimoji="0" lang="en-US"/>
          </a:p>
        </p:txBody>
      </p:sp>
      <p:sp>
        <p:nvSpPr>
          <p:cNvPr id="9" name="부제목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ko-KR" altLang="en-US" smtClean="0"/>
              <a:t>마스터 부제목 스타일 편집</a:t>
            </a:r>
            <a:endParaRPr kumimoji="0" lang="en-US"/>
          </a:p>
        </p:txBody>
      </p:sp>
      <p:sp>
        <p:nvSpPr>
          <p:cNvPr id="28" name="날짜 개체 틀 27"/>
          <p:cNvSpPr>
            <a:spLocks noGrp="1"/>
          </p:cNvSpPr>
          <p:nvPr>
            <p:ph type="dt" sz="half" idx="10"/>
          </p:nvPr>
        </p:nvSpPr>
        <p:spPr>
          <a:xfrm>
            <a:off x="6400800" y="6355080"/>
            <a:ext cx="2286000" cy="365760"/>
          </a:xfrm>
        </p:spPr>
        <p:txBody>
          <a:bodyPr/>
          <a:lstStyle>
            <a:lvl1pPr>
              <a:defRPr sz="1400"/>
            </a:lvl1pPr>
          </a:lstStyle>
          <a:p>
            <a:fld id="{D23D33B6-812D-4753-B9B9-60959718618A}" type="datetimeFigureOut">
              <a:rPr lang="ko-KR" altLang="en-US" smtClean="0"/>
              <a:pPr/>
              <a:t>2016-10-13</a:t>
            </a:fld>
            <a:endParaRPr lang="ko-KR" altLang="en-US"/>
          </a:p>
        </p:txBody>
      </p:sp>
      <p:sp>
        <p:nvSpPr>
          <p:cNvPr id="17" name="바닥글 개체 틀 16"/>
          <p:cNvSpPr>
            <a:spLocks noGrp="1"/>
          </p:cNvSpPr>
          <p:nvPr>
            <p:ph type="ftr" sz="quarter" idx="11"/>
          </p:nvPr>
        </p:nvSpPr>
        <p:spPr>
          <a:xfrm>
            <a:off x="2898648" y="6355080"/>
            <a:ext cx="3474720" cy="365760"/>
          </a:xfrm>
        </p:spPr>
        <p:txBody>
          <a:bodyPr/>
          <a:lstStyle/>
          <a:p>
            <a:endParaRPr lang="ko-KR" altLang="en-US"/>
          </a:p>
        </p:txBody>
      </p:sp>
      <p:sp>
        <p:nvSpPr>
          <p:cNvPr id="29" name="슬라이드 번호 개체 틀 28"/>
          <p:cNvSpPr>
            <a:spLocks noGrp="1"/>
          </p:cNvSpPr>
          <p:nvPr>
            <p:ph type="sldNum" sz="quarter" idx="12"/>
          </p:nvPr>
        </p:nvSpPr>
        <p:spPr>
          <a:xfrm>
            <a:off x="1216152" y="6355080"/>
            <a:ext cx="1219200" cy="365760"/>
          </a:xfrm>
        </p:spPr>
        <p:txBody>
          <a:bodyPr/>
          <a:lstStyle/>
          <a:p>
            <a:fld id="{B11B654B-AB05-4639-84C3-3BF9C27C2960}" type="slidenum">
              <a:rPr lang="ko-KR" altLang="en-US" smtClean="0"/>
              <a:pPr/>
              <a:t>‹#›</a:t>
            </a:fld>
            <a:endParaRPr lang="ko-KR" altLang="en-US"/>
          </a:p>
        </p:txBody>
      </p:sp>
      <p:sp>
        <p:nvSpPr>
          <p:cNvPr id="21" name="직사각형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직사각형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직사각형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직사각형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11B654B-AB05-4639-84C3-3BF9C27C2960}"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7" name="직선 연결선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이등변 삼각형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직선 연결선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구역 머리글">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제목 1"/>
          <p:cNvSpPr txBox="1">
            <a:spLocks/>
          </p:cNvSpPr>
          <p:nvPr userDrawn="1"/>
        </p:nvSpPr>
        <p:spPr>
          <a:xfrm>
            <a:off x="0" y="188640"/>
            <a:ext cx="3726159"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endParaRPr lang="ko-KR" altLang="en-US" dirty="0"/>
          </a:p>
        </p:txBody>
      </p:sp>
    </p:spTree>
    <p:extLst>
      <p:ext uri="{BB962C8B-B14F-4D97-AF65-F5344CB8AC3E}">
        <p14:creationId xmlns:p14="http://schemas.microsoft.com/office/powerpoint/2010/main" val="26823737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제목 슬라이드">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279273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_구역 머리글">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제목 1"/>
          <p:cNvSpPr txBox="1">
            <a:spLocks/>
          </p:cNvSpPr>
          <p:nvPr userDrawn="1"/>
        </p:nvSpPr>
        <p:spPr>
          <a:xfrm>
            <a:off x="0" y="188640"/>
            <a:ext cx="3726159"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endParaRPr lang="ko-KR" altLang="en-US" dirty="0"/>
          </a:p>
        </p:txBody>
      </p:sp>
    </p:spTree>
    <p:extLst>
      <p:ext uri="{BB962C8B-B14F-4D97-AF65-F5344CB8AC3E}">
        <p14:creationId xmlns:p14="http://schemas.microsoft.com/office/powerpoint/2010/main" val="16160687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구역 머리글">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제목 1"/>
          <p:cNvSpPr txBox="1">
            <a:spLocks/>
          </p:cNvSpPr>
          <p:nvPr userDrawn="1"/>
        </p:nvSpPr>
        <p:spPr>
          <a:xfrm>
            <a:off x="0" y="188640"/>
            <a:ext cx="3726159"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endParaRPr lang="ko-KR" altLang="en-US" dirty="0"/>
          </a:p>
        </p:txBody>
      </p:sp>
    </p:spTree>
    <p:extLst>
      <p:ext uri="{BB962C8B-B14F-4D97-AF65-F5344CB8AC3E}">
        <p14:creationId xmlns:p14="http://schemas.microsoft.com/office/powerpoint/2010/main" val="30102613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구역 머리글">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제목 1"/>
          <p:cNvSpPr txBox="1">
            <a:spLocks/>
          </p:cNvSpPr>
          <p:nvPr userDrawn="1"/>
        </p:nvSpPr>
        <p:spPr>
          <a:xfrm>
            <a:off x="0" y="188640"/>
            <a:ext cx="3726159"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endParaRPr lang="ko-KR" altLang="en-US" dirty="0"/>
          </a:p>
        </p:txBody>
      </p:sp>
    </p:spTree>
    <p:extLst>
      <p:ext uri="{BB962C8B-B14F-4D97-AF65-F5344CB8AC3E}">
        <p14:creationId xmlns:p14="http://schemas.microsoft.com/office/powerpoint/2010/main" val="13352639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제목 슬라이드">
    <p:spTree>
      <p:nvGrpSpPr>
        <p:cNvPr id="1" name=""/>
        <p:cNvGrpSpPr/>
        <p:nvPr/>
      </p:nvGrpSpPr>
      <p:grpSpPr>
        <a:xfrm>
          <a:off x="0" y="0"/>
          <a:ext cx="0" cy="0"/>
          <a:chOff x="0" y="0"/>
          <a:chExt cx="0" cy="0"/>
        </a:xfrm>
      </p:grpSpPr>
      <p:pic>
        <p:nvPicPr>
          <p:cNvPr id="2" name="그림 1" descr="Bar.jpg"/>
          <p:cNvPicPr preferRelativeResize="0">
            <a:picLocks/>
          </p:cNvPicPr>
          <p:nvPr userDrawn="1"/>
        </p:nvPicPr>
        <p:blipFill>
          <a:blip r:embed="rId4" cstate="print"/>
          <a:srcRect/>
          <a:stretch>
            <a:fillRect/>
          </a:stretch>
        </p:blipFill>
        <p:spPr bwMode="auto">
          <a:xfrm>
            <a:off x="147638" y="1258888"/>
            <a:ext cx="8459787" cy="82550"/>
          </a:xfrm>
          <a:prstGeom prst="rect">
            <a:avLst/>
          </a:prstGeom>
          <a:noFill/>
          <a:ln w="9525">
            <a:noFill/>
            <a:miter lim="800000"/>
            <a:headEnd/>
            <a:tailEnd/>
          </a:ln>
        </p:spPr>
      </p:pic>
      <p:pic>
        <p:nvPicPr>
          <p:cNvPr id="3" name="그림 7" descr="법인.png"/>
          <p:cNvPicPr>
            <a:picLocks noChangeAspect="1"/>
          </p:cNvPicPr>
          <p:nvPr/>
        </p:nvPicPr>
        <p:blipFill>
          <a:blip r:embed="rId5" cstate="print"/>
          <a:srcRect/>
          <a:stretch>
            <a:fillRect/>
          </a:stretch>
        </p:blipFill>
        <p:spPr bwMode="auto">
          <a:xfrm>
            <a:off x="7902575" y="71438"/>
            <a:ext cx="1062038" cy="323850"/>
          </a:xfrm>
          <a:prstGeom prst="rect">
            <a:avLst/>
          </a:prstGeom>
          <a:noFill/>
          <a:ln w="9525">
            <a:noFill/>
            <a:miter lim="800000"/>
            <a:headEnd/>
            <a:tailEnd/>
          </a:ln>
        </p:spPr>
      </p:pic>
      <p:sp>
        <p:nvSpPr>
          <p:cNvPr id="4" name="모서리가 둥근 직사각형 3"/>
          <p:cNvSpPr/>
          <p:nvPr/>
        </p:nvSpPr>
        <p:spPr>
          <a:xfrm>
            <a:off x="142875" y="500063"/>
            <a:ext cx="8858250" cy="6286500"/>
          </a:xfrm>
          <a:prstGeom prst="roundRect">
            <a:avLst>
              <a:gd name="adj" fmla="val 323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a:solidFill>
                <a:srgbClr val="FFFFFF"/>
              </a:solidFill>
            </a:endParaRPr>
          </a:p>
        </p:txBody>
      </p:sp>
      <p:sp>
        <p:nvSpPr>
          <p:cNvPr id="5" name="TextBox 4"/>
          <p:cNvSpPr txBox="1"/>
          <p:nvPr/>
        </p:nvSpPr>
        <p:spPr>
          <a:xfrm>
            <a:off x="8626475" y="6540500"/>
            <a:ext cx="374650" cy="246063"/>
          </a:xfrm>
          <a:prstGeom prst="rect">
            <a:avLst/>
          </a:prstGeom>
          <a:noFill/>
        </p:spPr>
        <p:txBody>
          <a:bodyPr wrap="none">
            <a:spAutoFit/>
          </a:bodyPr>
          <a:lstStyle/>
          <a:p>
            <a:pPr fontAlgn="base">
              <a:spcBef>
                <a:spcPct val="0"/>
              </a:spcBef>
              <a:spcAft>
                <a:spcPct val="0"/>
              </a:spcAft>
              <a:defRPr/>
            </a:pPr>
            <a:fld id="{1BF9E7DC-2685-44FC-82BE-9927556F2D61}" type="slidenum">
              <a:rPr kumimoji="1" lang="ko-KR" altLang="en-US" sz="1000">
                <a:solidFill>
                  <a:srgbClr val="000000"/>
                </a:solidFill>
              </a:rPr>
              <a:pPr fontAlgn="base">
                <a:spcBef>
                  <a:spcPct val="0"/>
                </a:spcBef>
                <a:spcAft>
                  <a:spcPct val="0"/>
                </a:spcAft>
                <a:defRPr/>
              </a:pPr>
              <a:t>‹#›</a:t>
            </a:fld>
            <a:endParaRPr kumimoji="1" lang="ko-KR" altLang="en-US" sz="1000" dirty="0">
              <a:solidFill>
                <a:srgbClr val="000000"/>
              </a:solidFill>
            </a:endParaRPr>
          </a:p>
        </p:txBody>
      </p:sp>
    </p:spTree>
    <p:controls>
      <mc:AlternateContent xmlns:mc="http://schemas.openxmlformats.org/markup-compatibility/2006">
        <mc:Choice xmlns:v="urn:schemas-microsoft-com:vml" Requires="v">
          <p:control spid="2052" name="ShockwaveFlash1" r:id="rId2" imgW="1828800" imgH="1828800"/>
        </mc:Choice>
        <mc:Fallback>
          <p:control name="ShockwaveFlash1" r:id="rId2" imgW="1828800" imgH="1828800">
            <p:pic>
              <p:nvPicPr>
                <p:cNvPr id="6" name="ShockwaveFlash1"/>
                <p:cNvPicPr preferRelativeResize="0">
                  <a:picLocks noChangeArrowheads="1" noChangeShapeType="1"/>
                </p:cNvPicPr>
                <p:nvPr/>
              </p:nvPicPr>
              <p:blipFill>
                <a:blip r:embed="rId6"/>
                <a:srcRect/>
                <a:stretch>
                  <a:fillRect/>
                </a:stretch>
              </p:blipFill>
              <p:spPr bwMode="auto">
                <a:xfrm>
                  <a:off x="114300" y="101600"/>
                  <a:ext cx="1041400" cy="254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9233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4" name="날짜 개체 틀 3"/>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8" name="내용 개체 틀 7"/>
          <p:cNvSpPr>
            <a:spLocks noGrp="1"/>
          </p:cNvSpPr>
          <p:nvPr>
            <p:ph sz="quarter" idx="1"/>
          </p:nvPr>
        </p:nvSpPr>
        <p:spPr>
          <a:xfrm>
            <a:off x="457200" y="1219200"/>
            <a:ext cx="8229600" cy="493776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Ref idx="1001">
        <a:schemeClr val="bg2"/>
      </p:bgRef>
    </p:bg>
    <p:spTree>
      <p:nvGrpSpPr>
        <p:cNvPr id="1" name=""/>
        <p:cNvGrpSpPr/>
        <p:nvPr/>
      </p:nvGrpSpPr>
      <p:grpSpPr>
        <a:xfrm>
          <a:off x="0" y="0"/>
          <a:ext cx="0" cy="0"/>
          <a:chOff x="0" y="0"/>
          <a:chExt cx="0" cy="0"/>
        </a:xfrm>
      </p:grpSpPr>
      <p:sp>
        <p:nvSpPr>
          <p:cNvPr id="2" name="제목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ko-KR" altLang="en-US" smtClean="0"/>
              <a:t>마스터 텍스트 스타일을 편집합니다</a:t>
            </a:r>
          </a:p>
        </p:txBody>
      </p:sp>
      <p:sp>
        <p:nvSpPr>
          <p:cNvPr id="4" name="날짜 개체 틀 3"/>
          <p:cNvSpPr>
            <a:spLocks noGrp="1"/>
          </p:cNvSpPr>
          <p:nvPr>
            <p:ph type="dt" sz="half" idx="10"/>
          </p:nvPr>
        </p:nvSpPr>
        <p:spPr>
          <a:xfrm>
            <a:off x="6400800" y="6355080"/>
            <a:ext cx="2286000" cy="365760"/>
          </a:xfrm>
        </p:spPr>
        <p:txBody>
          <a:bodyPr/>
          <a:lstStyle/>
          <a:p>
            <a:fld id="{D23D33B6-812D-4753-B9B9-60959718618A}" type="datetimeFigureOut">
              <a:rPr lang="ko-KR" altLang="en-US" smtClean="0"/>
              <a:pPr/>
              <a:t>2016-10-13</a:t>
            </a:fld>
            <a:endParaRPr lang="ko-KR" altLang="en-US"/>
          </a:p>
        </p:txBody>
      </p:sp>
      <p:sp>
        <p:nvSpPr>
          <p:cNvPr id="5" name="바닥글 개체 틀 4"/>
          <p:cNvSpPr>
            <a:spLocks noGrp="1"/>
          </p:cNvSpPr>
          <p:nvPr>
            <p:ph type="ftr" sz="quarter" idx="11"/>
          </p:nvPr>
        </p:nvSpPr>
        <p:spPr>
          <a:xfrm>
            <a:off x="2898648" y="6355080"/>
            <a:ext cx="3474720" cy="365760"/>
          </a:xfrm>
        </p:spPr>
        <p:txBody>
          <a:bodyPr/>
          <a:lstStyle/>
          <a:p>
            <a:endParaRPr lang="ko-KR" altLang="en-US"/>
          </a:p>
        </p:txBody>
      </p:sp>
      <p:sp>
        <p:nvSpPr>
          <p:cNvPr id="6" name="슬라이드 번호 개체 틀 5"/>
          <p:cNvSpPr>
            <a:spLocks noGrp="1"/>
          </p:cNvSpPr>
          <p:nvPr>
            <p:ph type="sldNum" sz="quarter" idx="12"/>
          </p:nvPr>
        </p:nvSpPr>
        <p:spPr>
          <a:xfrm>
            <a:off x="1069848" y="6355080"/>
            <a:ext cx="1520952" cy="365760"/>
          </a:xfrm>
        </p:spPr>
        <p:txBody>
          <a:bodyPr/>
          <a:lstStyle/>
          <a:p>
            <a:fld id="{B11B654B-AB05-4639-84C3-3BF9C27C2960}" type="slidenum">
              <a:rPr lang="ko-KR" altLang="en-US" smtClean="0"/>
              <a:pPr/>
              <a:t>‹#›</a:t>
            </a:fld>
            <a:endParaRPr lang="ko-KR" altLang="en-US"/>
          </a:p>
        </p:txBody>
      </p:sp>
      <p:sp>
        <p:nvSpPr>
          <p:cNvPr id="7" name="직사각형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직사각형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600"/>
            <a:ext cx="8229600" cy="914400"/>
          </a:xfrm>
        </p:spPr>
        <p:txBody>
          <a:bodyPr/>
          <a:lstStyle/>
          <a:p>
            <a:r>
              <a:rPr kumimoji="0" lang="ko-KR" altLang="en-US" smtClean="0"/>
              <a:t>마스터 제목 스타일 편집</a:t>
            </a:r>
            <a:endParaRPr kumimoji="0" lang="en-US"/>
          </a:p>
        </p:txBody>
      </p:sp>
      <p:sp>
        <p:nvSpPr>
          <p:cNvPr id="5" name="날짜 개체 틀 4"/>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9" name="내용 개체 틀 8"/>
          <p:cNvSpPr>
            <a:spLocks noGrp="1"/>
          </p:cNvSpPr>
          <p:nvPr>
            <p:ph sz="quarter" idx="1"/>
          </p:nvPr>
        </p:nvSpPr>
        <p:spPr>
          <a:xfrm>
            <a:off x="457200" y="1219200"/>
            <a:ext cx="4041648" cy="493776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11" name="내용 개체 틀 10"/>
          <p:cNvSpPr>
            <a:spLocks noGrp="1"/>
          </p:cNvSpPr>
          <p:nvPr>
            <p:ph sz="quarter" idx="2"/>
          </p:nvPr>
        </p:nvSpPr>
        <p:spPr>
          <a:xfrm>
            <a:off x="4632198" y="1216152"/>
            <a:ext cx="4041648" cy="493776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600"/>
            <a:ext cx="8229600" cy="914400"/>
          </a:xfrm>
        </p:spPr>
        <p:txBody>
          <a:bodyPr anchor="ctr"/>
          <a:lstStyle>
            <a:lvl1pPr>
              <a:defRPr/>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ko-KR" altLang="en-US" smtClean="0"/>
              <a:t>마스터 텍스트 스타일을 편집합니다</a:t>
            </a:r>
          </a:p>
        </p:txBody>
      </p:sp>
      <p:sp>
        <p:nvSpPr>
          <p:cNvPr id="4" name="텍스트 개체 틀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ko-KR" altLang="en-US" smtClean="0"/>
              <a:t>마스터 텍스트 스타일을 편집합니다</a:t>
            </a:r>
          </a:p>
        </p:txBody>
      </p:sp>
      <p:sp>
        <p:nvSpPr>
          <p:cNvPr id="7" name="날짜 개체 틀 6"/>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11" name="내용 개체 틀 10"/>
          <p:cNvSpPr>
            <a:spLocks noGrp="1"/>
          </p:cNvSpPr>
          <p:nvPr>
            <p:ph sz="quarter" idx="2"/>
          </p:nvPr>
        </p:nvSpPr>
        <p:spPr>
          <a:xfrm>
            <a:off x="457200" y="2133600"/>
            <a:ext cx="4038600" cy="40386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13" name="내용 개체 틀 12"/>
          <p:cNvSpPr>
            <a:spLocks noGrp="1"/>
          </p:cNvSpPr>
          <p:nvPr>
            <p:ph sz="quarter" idx="4"/>
          </p:nvPr>
        </p:nvSpPr>
        <p:spPr>
          <a:xfrm>
            <a:off x="4648200" y="2133600"/>
            <a:ext cx="4038600" cy="40386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600"/>
            <a:ext cx="8229600" cy="914400"/>
          </a:xfrm>
        </p:spPr>
        <p:txBody>
          <a:bodyPr/>
          <a:lstStyle/>
          <a:p>
            <a:r>
              <a:rPr kumimoji="0" lang="ko-KR" altLang="en-US" smtClean="0"/>
              <a:t>마스터 제목 스타일 편집</a:t>
            </a:r>
            <a:endParaRPr kumimoji="0" lang="en-US"/>
          </a:p>
        </p:txBody>
      </p:sp>
      <p:sp>
        <p:nvSpPr>
          <p:cNvPr id="3" name="날짜 개체 틀 2"/>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6" name="이등변 삼각형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5" name="직선 연결선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이등변 삼각형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ko-KR" altLang="en-US" smtClean="0"/>
              <a:t>마스터 제목 스타일 편집</a:t>
            </a:r>
            <a:endParaRPr kumimoji="0" lang="en-US"/>
          </a:p>
        </p:txBody>
      </p:sp>
      <p:sp>
        <p:nvSpPr>
          <p:cNvPr id="3" name="텍스트 개체 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ko-KR" altLang="en-US" smtClean="0"/>
              <a:t>마스터 텍스트 스타일을 편집합니다</a:t>
            </a:r>
          </a:p>
        </p:txBody>
      </p:sp>
      <p:sp>
        <p:nvSpPr>
          <p:cNvPr id="5" name="날짜 개체 틀 4"/>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8" name="직선 연결선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직선 연결선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이등변 삼각형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내용 개체 틀 11"/>
          <p:cNvSpPr>
            <a:spLocks noGrp="1"/>
          </p:cNvSpPr>
          <p:nvPr>
            <p:ph sz="quarter" idx="1"/>
          </p:nvPr>
        </p:nvSpPr>
        <p:spPr>
          <a:xfrm>
            <a:off x="304800" y="304800"/>
            <a:ext cx="5715000" cy="5715000"/>
          </a:xfrm>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bg>
      <p:bgRef idx="1001">
        <a:schemeClr val="bg2"/>
      </p:bgRef>
    </p:bg>
    <p:spTree>
      <p:nvGrpSpPr>
        <p:cNvPr id="1" name=""/>
        <p:cNvGrpSpPr/>
        <p:nvPr/>
      </p:nvGrpSpPr>
      <p:grpSpPr>
        <a:xfrm>
          <a:off x="0" y="0"/>
          <a:ext cx="0" cy="0"/>
          <a:chOff x="0" y="0"/>
          <a:chExt cx="0" cy="0"/>
        </a:xfrm>
      </p:grpSpPr>
      <p:sp>
        <p:nvSpPr>
          <p:cNvPr id="2" name="제목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ko-KR" altLang="en-US" smtClean="0"/>
              <a:t>마스터 제목 스타일 편집</a:t>
            </a:r>
            <a:endParaRPr kumimoji="0" lang="en-US"/>
          </a:p>
        </p:txBody>
      </p:sp>
      <p:sp>
        <p:nvSpPr>
          <p:cNvPr id="3" name="그림 개체 틀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ko-KR" altLang="en-US" smtClean="0"/>
              <a:t>그림을 추가하려면 아이콘을 클릭하십시오</a:t>
            </a:r>
            <a:endParaRPr kumimoji="0" lang="en-US" dirty="0"/>
          </a:p>
        </p:txBody>
      </p:sp>
      <p:sp>
        <p:nvSpPr>
          <p:cNvPr id="4" name="텍스트 개체 틀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ko-KR" altLang="en-US" smtClean="0"/>
              <a:t>마스터 텍스트 스타일을 편집합니다</a:t>
            </a:r>
          </a:p>
        </p:txBody>
      </p:sp>
      <p:sp>
        <p:nvSpPr>
          <p:cNvPr id="5" name="날짜 개체 틀 4"/>
          <p:cNvSpPr>
            <a:spLocks noGrp="1"/>
          </p:cNvSpPr>
          <p:nvPr>
            <p:ph type="dt" sz="half" idx="10"/>
          </p:nvPr>
        </p:nvSpPr>
        <p:spPr/>
        <p:txBody>
          <a:bodyPr/>
          <a:lstStyle/>
          <a:p>
            <a:fld id="{D23D33B6-812D-4753-B9B9-60959718618A}" type="datetimeFigureOut">
              <a:rPr lang="ko-KR" altLang="en-US" smtClean="0"/>
              <a:pPr/>
              <a:t>2016-10-13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11B654B-AB05-4639-84C3-3BF9C27C2960}" type="slidenum">
              <a:rPr lang="ko-KR" altLang="en-US" smtClean="0"/>
              <a:pPr/>
              <a:t>‹#›</a:t>
            </a:fld>
            <a:endParaRPr lang="ko-KR" altLang="en-US"/>
          </a:p>
        </p:txBody>
      </p:sp>
      <p:sp>
        <p:nvSpPr>
          <p:cNvPr id="8" name="직선 연결선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이등변 삼각형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직사각형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제목 개체 틀 21"/>
          <p:cNvSpPr>
            <a:spLocks noGrp="1"/>
          </p:cNvSpPr>
          <p:nvPr>
            <p:ph type="title"/>
          </p:nvPr>
        </p:nvSpPr>
        <p:spPr>
          <a:xfrm>
            <a:off x="457200" y="152400"/>
            <a:ext cx="8229600" cy="990600"/>
          </a:xfrm>
          <a:prstGeom prst="rect">
            <a:avLst/>
          </a:prstGeom>
        </p:spPr>
        <p:txBody>
          <a:bodyPr vert="horz" anchor="b" anchorCtr="0">
            <a:normAutofit/>
          </a:bodyPr>
          <a:lstStyle/>
          <a:p>
            <a:r>
              <a:rPr kumimoji="0" lang="ko-KR" altLang="en-US" smtClean="0"/>
              <a:t>마스터 제목 스타일 편집</a:t>
            </a:r>
            <a:endParaRPr kumimoji="0" lang="en-US"/>
          </a:p>
        </p:txBody>
      </p:sp>
      <p:sp>
        <p:nvSpPr>
          <p:cNvPr id="13" name="텍스트 개체 틀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ko-KR" altLang="en-US" smtClean="0"/>
              <a:t>마스터 텍스트 스타일을 편집합니다</a:t>
            </a:r>
          </a:p>
          <a:p>
            <a:pPr lvl="1" eaLnBrk="1" latinLnBrk="0" hangingPunct="1"/>
            <a:r>
              <a:rPr kumimoji="0" lang="ko-KR" altLang="en-US" smtClean="0"/>
              <a:t>둘째 수준</a:t>
            </a:r>
          </a:p>
          <a:p>
            <a:pPr lvl="2" eaLnBrk="1" latinLnBrk="0" hangingPunct="1"/>
            <a:r>
              <a:rPr kumimoji="0" lang="ko-KR" altLang="en-US" smtClean="0"/>
              <a:t>셋째 수준</a:t>
            </a:r>
          </a:p>
          <a:p>
            <a:pPr lvl="3" eaLnBrk="1" latinLnBrk="0" hangingPunct="1"/>
            <a:r>
              <a:rPr kumimoji="0" lang="ko-KR" altLang="en-US" smtClean="0"/>
              <a:t>넷째 수준</a:t>
            </a:r>
          </a:p>
          <a:p>
            <a:pPr lvl="4" eaLnBrk="1" latinLnBrk="0" hangingPunct="1"/>
            <a:r>
              <a:rPr kumimoji="0" lang="ko-KR" altLang="en-US" smtClean="0"/>
              <a:t>다섯째 수준</a:t>
            </a:r>
            <a:endParaRPr kumimoji="0" lang="en-US"/>
          </a:p>
        </p:txBody>
      </p:sp>
      <p:sp>
        <p:nvSpPr>
          <p:cNvPr id="14" name="날짜 개체 틀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23D33B6-812D-4753-B9B9-60959718618A}" type="datetimeFigureOut">
              <a:rPr lang="ko-KR" altLang="en-US" smtClean="0"/>
              <a:pPr/>
              <a:t>2016-10-13</a:t>
            </a:fld>
            <a:endParaRPr lang="ko-KR" altLang="en-US"/>
          </a:p>
        </p:txBody>
      </p:sp>
      <p:sp>
        <p:nvSpPr>
          <p:cNvPr id="3" name="바닥글 개체 틀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ko-KR" altLang="en-US"/>
          </a:p>
        </p:txBody>
      </p:sp>
      <p:sp>
        <p:nvSpPr>
          <p:cNvPr id="23" name="슬라이드 번호 개체 틀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11B654B-AB05-4639-84C3-3BF9C27C2960}" type="slidenum">
              <a:rPr lang="ko-KR" altLang="en-US" smtClean="0"/>
              <a:pPr/>
              <a:t>‹#›</a:t>
            </a:fld>
            <a:endParaRPr lang="ko-KR" altLang="en-US"/>
          </a:p>
        </p:txBody>
      </p:sp>
      <p:sp>
        <p:nvSpPr>
          <p:cNvPr id="28" name="직선 연결선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직선 연결선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이등변 삼각형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3897" r:id="rId18"/>
  </p:sldLayoutIdLst>
  <p:txStyles>
    <p:titleStyle>
      <a:lvl1pPr algn="l" rtl="0" eaLnBrk="1" latinLnBrk="1"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1"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1"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1"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1"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1"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1"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1"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1"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1"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image" Target="../media/image35.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2.jpeg"/><Relationship Id="rId5" Type="http://schemas.openxmlformats.org/officeDocument/2006/relationships/diagramQuickStyle" Target="../diagrams/quickStyle2.xml"/><Relationship Id="rId10" Type="http://schemas.openxmlformats.org/officeDocument/2006/relationships/image" Target="../media/image41.jpeg"/><Relationship Id="rId4" Type="http://schemas.openxmlformats.org/officeDocument/2006/relationships/diagramLayout" Target="../diagrams/layout2.xml"/><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3.png"/><Relationship Id="rId7" Type="http://schemas.openxmlformats.org/officeDocument/2006/relationships/diagramColors" Target="../diagrams/colors3.xml"/><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46.png"/><Relationship Id="rId5" Type="http://schemas.openxmlformats.org/officeDocument/2006/relationships/diagramLayout" Target="../diagrams/layout3.xml"/><Relationship Id="rId10" Type="http://schemas.openxmlformats.org/officeDocument/2006/relationships/image" Target="../media/image45.png"/><Relationship Id="rId4" Type="http://schemas.openxmlformats.org/officeDocument/2006/relationships/diagramData" Target="../diagrams/data3.xml"/><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4.xml"/><Relationship Id="rId7" Type="http://schemas.openxmlformats.org/officeDocument/2006/relationships/image" Target="../media/image48.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51.png"/><Relationship Id="rId4" Type="http://schemas.openxmlformats.org/officeDocument/2006/relationships/diagramQuickStyle" Target="../diagrams/quickStyle4.xml"/><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hyperlink" Target="mailto:polyeom@naver.com" TargetMode="External"/><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AutoShape 4" descr="인도네시아 자카르타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42" name="AutoShape 6" descr="인도네시아 자카르타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46" name="AutoShape 10" descr="INDONESIA JAKARTA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48" name="AutoShape 12" descr="INDONESIA JAKARTA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50" name="AutoShape 14" descr="INDONESIA JAKARTA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52" name="AutoShape 16" descr="INDONESIA JAKARTA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1158" name="AutoShape 22" descr="JAKARTA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16" name="Rectangle 2"/>
          <p:cNvSpPr txBox="1">
            <a:spLocks noChangeArrowheads="1"/>
          </p:cNvSpPr>
          <p:nvPr/>
        </p:nvSpPr>
        <p:spPr>
          <a:xfrm>
            <a:off x="1357290" y="1071546"/>
            <a:ext cx="6715172" cy="815975"/>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600" b="1" i="1" u="none" strike="noStrike" kern="0" cap="none" spc="0" normalizeH="0" baseline="0" noProof="0" dirty="0" smtClean="0">
                <a:ln>
                  <a:noFill/>
                </a:ln>
                <a:solidFill>
                  <a:srgbClr val="7030A0"/>
                </a:solidFill>
                <a:effectLst/>
                <a:uLnTx/>
                <a:uFillTx/>
                <a:latin typeface="HY견고딕" pitchFamily="18" charset="-127"/>
                <a:ea typeface="HY견고딕" pitchFamily="18" charset="-127"/>
                <a:cs typeface="+mj-cs"/>
              </a:rPr>
              <a:t>TVET System in Kore</a:t>
            </a:r>
            <a:r>
              <a:rPr kumimoji="1" lang="en-US" altLang="ko-KR" sz="3600" b="1" i="1" u="none" strike="noStrike" kern="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HY견고딕" pitchFamily="18" charset="-127"/>
                <a:ea typeface="HY견고딕" pitchFamily="18" charset="-127"/>
                <a:cs typeface="+mj-cs"/>
              </a:rPr>
              <a:t>a</a:t>
            </a:r>
            <a:r>
              <a:rPr kumimoji="1" lang="en-US" altLang="ko-KR" sz="3600" b="1" i="1" u="none" strike="noStrike" kern="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Garamond Antiqua" pitchFamily="18" charset="0"/>
                <a:ea typeface="+mj-ea"/>
                <a:cs typeface="+mj-cs"/>
              </a:rPr>
              <a:t/>
            </a:r>
            <a:br>
              <a:rPr kumimoji="1" lang="en-US" altLang="ko-KR" sz="3600" b="1" i="1" u="none" strike="noStrike" kern="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Garamond Antiqua" pitchFamily="18" charset="0"/>
                <a:ea typeface="+mj-ea"/>
                <a:cs typeface="+mj-cs"/>
              </a:rPr>
            </a:br>
            <a:r>
              <a:rPr kumimoji="1" lang="en-US" altLang="ko-KR" sz="2000" b="1" i="1" u="none" strike="noStrike" kern="0" cap="none" spc="0" normalizeH="0" baseline="0" noProof="0" dirty="0" smtClean="0">
                <a:ln>
                  <a:noFill/>
                </a:ln>
                <a:solidFill>
                  <a:srgbClr val="7030A0"/>
                </a:solidFill>
                <a:effectLst/>
                <a:uLnTx/>
                <a:uFillTx/>
                <a:latin typeface="HY동녘B" pitchFamily="18" charset="-127"/>
                <a:ea typeface="HY동녘B" pitchFamily="18" charset="-127"/>
                <a:cs typeface="+mj-cs"/>
              </a:rPr>
              <a:t>(Technical Vocational Education &amp; Training) </a:t>
            </a:r>
            <a:endParaRPr kumimoji="1" lang="en-US" altLang="ko-KR" sz="2000" b="1" i="1" u="none" strike="noStrike" kern="0" cap="none" spc="0" normalizeH="0" baseline="0" noProof="0" dirty="0">
              <a:ln>
                <a:noFill/>
              </a:ln>
              <a:solidFill>
                <a:srgbClr val="7030A0"/>
              </a:solidFill>
              <a:effectLst/>
              <a:uLnTx/>
              <a:uFillTx/>
              <a:latin typeface="+mj-lt"/>
              <a:ea typeface="+mj-ea"/>
              <a:cs typeface="+mj-cs"/>
            </a:endParaRPr>
          </a:p>
        </p:txBody>
      </p:sp>
      <p:sp>
        <p:nvSpPr>
          <p:cNvPr id="17" name="Text Box 4"/>
          <p:cNvSpPr txBox="1">
            <a:spLocks noChangeArrowheads="1"/>
          </p:cNvSpPr>
          <p:nvPr/>
        </p:nvSpPr>
        <p:spPr bwMode="auto">
          <a:xfrm>
            <a:off x="3143240" y="2714620"/>
            <a:ext cx="3352800" cy="461665"/>
          </a:xfrm>
          <a:prstGeom prst="rect">
            <a:avLst/>
          </a:prstGeom>
          <a:noFill/>
          <a:ln w="9525">
            <a:noFill/>
            <a:miter lim="800000"/>
            <a:headEnd/>
            <a:tailEnd/>
          </a:ln>
          <a:effectLst/>
        </p:spPr>
        <p:txBody>
          <a:bodyPr>
            <a:spAutoFit/>
          </a:bodyPr>
          <a:lstStyle/>
          <a:p>
            <a:pPr algn="ctr" fontAlgn="base">
              <a:spcBef>
                <a:spcPct val="50000"/>
              </a:spcBef>
              <a:spcAft>
                <a:spcPct val="0"/>
              </a:spcAft>
            </a:pPr>
            <a:r>
              <a:rPr kumimoji="1" lang="en-US" altLang="ko-KR" sz="2400" dirty="0" smtClean="0">
                <a:solidFill>
                  <a:srgbClr val="0070C0"/>
                </a:solidFill>
                <a:latin typeface="HY강M" pitchFamily="18" charset="-127"/>
                <a:ea typeface="HY강M" pitchFamily="18" charset="-127"/>
                <a:cs typeface="Arial Unicode MS" pitchFamily="50" charset="-127"/>
              </a:rPr>
              <a:t>Oct. 13, 2016 </a:t>
            </a:r>
            <a:endParaRPr kumimoji="1" lang="en-US" altLang="ko-KR" sz="2400" dirty="0">
              <a:solidFill>
                <a:srgbClr val="0070C0"/>
              </a:solidFill>
              <a:latin typeface="HY강M" pitchFamily="18" charset="-127"/>
              <a:ea typeface="HY강M" pitchFamily="18" charset="-127"/>
              <a:cs typeface="Arial Unicode MS" pitchFamily="50" charset="-127"/>
            </a:endParaRPr>
          </a:p>
        </p:txBody>
      </p:sp>
      <p:sp>
        <p:nvSpPr>
          <p:cNvPr id="90114" name="AutoShape 2" descr="대전광역시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0116" name="AutoShape 4" descr="대전광역시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90118" name="AutoShape 6" descr="대전광역시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pic>
        <p:nvPicPr>
          <p:cNvPr id="19" name="Picture 2" descr="인도네시아 여행에 대한 이미지 검색결과"/>
          <p:cNvPicPr>
            <a:picLocks noChangeAspect="1" noChangeArrowheads="1"/>
          </p:cNvPicPr>
          <p:nvPr/>
        </p:nvPicPr>
        <p:blipFill>
          <a:blip r:embed="rId2" cstate="print"/>
          <a:srcRect/>
          <a:stretch>
            <a:fillRect/>
          </a:stretch>
        </p:blipFill>
        <p:spPr bwMode="auto">
          <a:xfrm>
            <a:off x="0" y="4839076"/>
            <a:ext cx="2285984" cy="1518881"/>
          </a:xfrm>
          <a:prstGeom prst="rect">
            <a:avLst/>
          </a:prstGeom>
          <a:noFill/>
        </p:spPr>
      </p:pic>
      <p:pic>
        <p:nvPicPr>
          <p:cNvPr id="20" name="Picture 3" descr="인도네시아 여행에 대한 이미지 검색결과"/>
          <p:cNvPicPr>
            <a:picLocks noChangeAspect="1" noChangeArrowheads="1"/>
          </p:cNvPicPr>
          <p:nvPr/>
        </p:nvPicPr>
        <p:blipFill>
          <a:blip r:embed="rId3" cstate="print"/>
          <a:srcRect/>
          <a:stretch>
            <a:fillRect/>
          </a:stretch>
        </p:blipFill>
        <p:spPr bwMode="auto">
          <a:xfrm>
            <a:off x="6715140" y="4857760"/>
            <a:ext cx="2428860" cy="1500197"/>
          </a:xfrm>
          <a:prstGeom prst="rect">
            <a:avLst/>
          </a:prstGeom>
          <a:noFill/>
        </p:spPr>
      </p:pic>
      <p:pic>
        <p:nvPicPr>
          <p:cNvPr id="21" name="Picture 4" descr="자카르타 여행에 대한 이미지 검색결과"/>
          <p:cNvPicPr>
            <a:picLocks noChangeAspect="1" noChangeArrowheads="1"/>
          </p:cNvPicPr>
          <p:nvPr/>
        </p:nvPicPr>
        <p:blipFill>
          <a:blip r:embed="rId4"/>
          <a:srcRect/>
          <a:stretch>
            <a:fillRect/>
          </a:stretch>
        </p:blipFill>
        <p:spPr bwMode="auto">
          <a:xfrm>
            <a:off x="4357685" y="4857760"/>
            <a:ext cx="2403291" cy="1500198"/>
          </a:xfrm>
          <a:prstGeom prst="rect">
            <a:avLst/>
          </a:prstGeom>
          <a:noFill/>
        </p:spPr>
      </p:pic>
      <p:pic>
        <p:nvPicPr>
          <p:cNvPr id="22" name="Picture 5" descr="자카르타 여행에 대한 이미지 검색결과"/>
          <p:cNvPicPr>
            <a:picLocks noChangeAspect="1" noChangeArrowheads="1"/>
          </p:cNvPicPr>
          <p:nvPr/>
        </p:nvPicPr>
        <p:blipFill>
          <a:blip r:embed="rId5"/>
          <a:srcRect/>
          <a:stretch>
            <a:fillRect/>
          </a:stretch>
        </p:blipFill>
        <p:spPr bwMode="auto">
          <a:xfrm>
            <a:off x="2285983" y="4857760"/>
            <a:ext cx="2126295" cy="150019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0" y="476250"/>
            <a:ext cx="9144000" cy="633413"/>
          </a:xfrm>
        </p:spPr>
        <p:txBody>
          <a:bodyPr>
            <a:noAutofit/>
          </a:bodyPr>
          <a:lstStyle/>
          <a:p>
            <a:pPr algn="l"/>
            <a:r>
              <a:rPr lang="ko-KR" altLang="en-US" sz="2800" dirty="0" smtClean="0">
                <a:solidFill>
                  <a:srgbClr val="002060"/>
                </a:solidFill>
                <a:latin typeface="HY견고딕" pitchFamily="18" charset="-127"/>
                <a:ea typeface="HY견고딕" pitchFamily="18" charset="-127"/>
              </a:rPr>
              <a:t> </a:t>
            </a:r>
            <a:r>
              <a:rPr lang="en-US" altLang="ko-KR" sz="2800" b="1" spc="0" dirty="0" smtClean="0">
                <a:solidFill>
                  <a:srgbClr val="002060"/>
                </a:solidFill>
                <a:effectLst/>
                <a:latin typeface="HY견고딕" pitchFamily="18" charset="-127"/>
                <a:ea typeface="HY견고딕" pitchFamily="18" charset="-127"/>
              </a:rPr>
              <a:t>Advanced Rates to the Next Stage Education </a:t>
            </a:r>
            <a:endParaRPr lang="ko-KR" altLang="en-US" sz="2800" b="1" spc="0" dirty="0">
              <a:solidFill>
                <a:srgbClr val="002060"/>
              </a:solidFill>
              <a:latin typeface="HY견고딕" pitchFamily="18" charset="-127"/>
              <a:ea typeface="HY견고딕" pitchFamily="18" charset="-127"/>
            </a:endParaRPr>
          </a:p>
        </p:txBody>
      </p:sp>
      <p:sp>
        <p:nvSpPr>
          <p:cNvPr id="3" name="내용 개체 틀 2"/>
          <p:cNvSpPr>
            <a:spLocks noGrp="1"/>
          </p:cNvSpPr>
          <p:nvPr>
            <p:ph idx="4294967295"/>
          </p:nvPr>
        </p:nvSpPr>
        <p:spPr>
          <a:xfrm>
            <a:off x="0" y="981075"/>
            <a:ext cx="8964613" cy="5472113"/>
          </a:xfrm>
        </p:spPr>
        <p:txBody>
          <a:bodyPr>
            <a:normAutofit/>
          </a:bodyPr>
          <a:lstStyle/>
          <a:p>
            <a:pPr>
              <a:buNone/>
            </a:pPr>
            <a:endParaRPr lang="en-US" altLang="ko-KR" sz="1800" dirty="0" smtClean="0">
              <a:latin typeface="Times New Roman" pitchFamily="18" charset="0"/>
              <a:cs typeface="Times New Roman" pitchFamily="18" charset="0"/>
            </a:endParaRPr>
          </a:p>
          <a:p>
            <a:pPr algn="r">
              <a:buNone/>
            </a:pPr>
            <a:r>
              <a:rPr lang="en-US" altLang="ko-KR" sz="1800" dirty="0" smtClean="0"/>
              <a:t>[Unit : %]</a:t>
            </a:r>
            <a:endParaRPr lang="en-US" altLang="ko-KR" sz="1800" dirty="0"/>
          </a:p>
          <a:p>
            <a:pPr>
              <a:buNone/>
            </a:pPr>
            <a:endParaRPr lang="en-US" altLang="ko-KR" sz="1800" dirty="0" smtClean="0"/>
          </a:p>
          <a:p>
            <a:pPr>
              <a:buNone/>
            </a:pPr>
            <a:endParaRPr lang="en-US" altLang="ko-KR" sz="1800" dirty="0"/>
          </a:p>
          <a:p>
            <a:pPr>
              <a:buNone/>
            </a:pPr>
            <a:endParaRPr lang="en-US" altLang="ko-KR" sz="1800" dirty="0" smtClean="0"/>
          </a:p>
          <a:p>
            <a:pPr>
              <a:buNone/>
            </a:pPr>
            <a:endParaRPr lang="en-US" altLang="ko-KR" sz="1800" dirty="0"/>
          </a:p>
          <a:p>
            <a:pPr>
              <a:buNone/>
            </a:pPr>
            <a:endParaRPr lang="en-US" altLang="ko-KR" sz="1800" dirty="0" smtClean="0"/>
          </a:p>
          <a:p>
            <a:pPr>
              <a:buNone/>
            </a:pPr>
            <a:endParaRPr lang="en-US" altLang="ko-KR" sz="1800" dirty="0"/>
          </a:p>
          <a:p>
            <a:pPr>
              <a:buNone/>
            </a:pPr>
            <a:endParaRPr lang="en-US" altLang="ko-KR" sz="1800" dirty="0" smtClean="0"/>
          </a:p>
          <a:p>
            <a:pPr>
              <a:buNone/>
            </a:pPr>
            <a:endParaRPr lang="en-US" altLang="ko-KR" sz="1800" dirty="0"/>
          </a:p>
          <a:p>
            <a:pPr>
              <a:buNone/>
            </a:pPr>
            <a:endParaRPr lang="en-US" altLang="ko-KR" sz="1800" dirty="0" smtClean="0"/>
          </a:p>
          <a:p>
            <a:pPr>
              <a:buNone/>
            </a:pPr>
            <a:r>
              <a:rPr lang="en-US" altLang="ko-KR" sz="1800" dirty="0" smtClean="0">
                <a:latin typeface="굴림"/>
                <a:ea typeface="굴림"/>
                <a:cs typeface="Times New Roman" pitchFamily="18" charset="0"/>
              </a:rPr>
              <a:t>    </a:t>
            </a:r>
            <a:r>
              <a:rPr lang="en-US" altLang="ko-KR" sz="1600" dirty="0" smtClean="0">
                <a:latin typeface="굴림"/>
                <a:ea typeface="굴림"/>
                <a:cs typeface="Times New Roman" pitchFamily="18" charset="0"/>
              </a:rPr>
              <a:t>※ </a:t>
            </a:r>
            <a:r>
              <a:rPr lang="en-US" altLang="ko-KR" sz="1200" dirty="0" smtClean="0">
                <a:latin typeface="Times New Roman" pitchFamily="18" charset="0"/>
                <a:cs typeface="Times New Roman" pitchFamily="18" charset="0"/>
              </a:rPr>
              <a:t>SAECE is needed for the tertiary sector entrance. [ </a:t>
            </a:r>
            <a:r>
              <a:rPr lang="en-US" altLang="ko-KR" sz="1200" dirty="0" smtClean="0">
                <a:solidFill>
                  <a:srgbClr val="C00000"/>
                </a:solidFill>
                <a:latin typeface="Times New Roman" pitchFamily="18" charset="0"/>
                <a:cs typeface="Times New Roman" pitchFamily="18" charset="0"/>
              </a:rPr>
              <a:t>S</a:t>
            </a:r>
            <a:r>
              <a:rPr lang="en-US" altLang="ko-KR" sz="1200" dirty="0" smtClean="0">
                <a:latin typeface="Times New Roman" pitchFamily="18" charset="0"/>
                <a:cs typeface="Times New Roman" pitchFamily="18" charset="0"/>
              </a:rPr>
              <a:t>cholastic </a:t>
            </a:r>
            <a:r>
              <a:rPr lang="en-US" altLang="ko-KR" sz="1200" dirty="0" smtClean="0">
                <a:solidFill>
                  <a:srgbClr val="C00000"/>
                </a:solidFill>
                <a:latin typeface="Times New Roman" pitchFamily="18" charset="0"/>
                <a:cs typeface="Times New Roman" pitchFamily="18" charset="0"/>
              </a:rPr>
              <a:t>A</a:t>
            </a:r>
            <a:r>
              <a:rPr lang="en-US" altLang="ko-KR" sz="1200" dirty="0" smtClean="0">
                <a:latin typeface="Times New Roman" pitchFamily="18" charset="0"/>
                <a:cs typeface="Times New Roman" pitchFamily="18" charset="0"/>
              </a:rPr>
              <a:t>chievement </a:t>
            </a:r>
            <a:r>
              <a:rPr lang="en-US" altLang="ko-KR" sz="1200" dirty="0" smtClean="0">
                <a:solidFill>
                  <a:srgbClr val="C00000"/>
                </a:solidFill>
                <a:latin typeface="Times New Roman" pitchFamily="18" charset="0"/>
                <a:cs typeface="Times New Roman" pitchFamily="18" charset="0"/>
              </a:rPr>
              <a:t>E</a:t>
            </a:r>
            <a:r>
              <a:rPr lang="en-US" altLang="ko-KR" sz="1200" dirty="0" smtClean="0">
                <a:latin typeface="Times New Roman" pitchFamily="18" charset="0"/>
                <a:cs typeface="Times New Roman" pitchFamily="18" charset="0"/>
              </a:rPr>
              <a:t>xamination for </a:t>
            </a:r>
            <a:r>
              <a:rPr lang="en-US" altLang="ko-KR" sz="1200" dirty="0" smtClean="0">
                <a:solidFill>
                  <a:srgbClr val="C00000"/>
                </a:solidFill>
                <a:latin typeface="Times New Roman" pitchFamily="18" charset="0"/>
                <a:cs typeface="Times New Roman" pitchFamily="18" charset="0"/>
              </a:rPr>
              <a:t>C</a:t>
            </a:r>
            <a:r>
              <a:rPr lang="en-US" altLang="ko-KR" sz="1200" dirty="0" smtClean="0">
                <a:latin typeface="Times New Roman" pitchFamily="18" charset="0"/>
                <a:cs typeface="Times New Roman" pitchFamily="18" charset="0"/>
              </a:rPr>
              <a:t>ollege </a:t>
            </a:r>
            <a:r>
              <a:rPr lang="en-US" altLang="ko-KR" sz="1200" dirty="0" smtClean="0">
                <a:solidFill>
                  <a:srgbClr val="C00000"/>
                </a:solidFill>
                <a:latin typeface="Times New Roman" pitchFamily="18" charset="0"/>
                <a:cs typeface="Times New Roman" pitchFamily="18" charset="0"/>
              </a:rPr>
              <a:t>E</a:t>
            </a:r>
            <a:r>
              <a:rPr lang="en-US" altLang="ko-KR" sz="1200" dirty="0" smtClean="0">
                <a:latin typeface="Times New Roman" pitchFamily="18" charset="0"/>
                <a:cs typeface="Times New Roman" pitchFamily="18" charset="0"/>
              </a:rPr>
              <a:t>ntrance]</a:t>
            </a:r>
          </a:p>
          <a:p>
            <a:pPr>
              <a:buNone/>
            </a:pPr>
            <a:endParaRPr lang="en-US" altLang="ko-KR" sz="1800" dirty="0"/>
          </a:p>
          <a:p>
            <a:pPr>
              <a:buNone/>
            </a:pPr>
            <a:endParaRPr lang="ko-KR" altLang="en-US" sz="1800" dirty="0"/>
          </a:p>
        </p:txBody>
      </p:sp>
      <p:graphicFrame>
        <p:nvGraphicFramePr>
          <p:cNvPr id="4" name="표 3"/>
          <p:cNvGraphicFramePr>
            <a:graphicFrameLocks noGrp="1"/>
          </p:cNvGraphicFramePr>
          <p:nvPr>
            <p:extLst>
              <p:ext uri="{D42A27DB-BD31-4B8C-83A1-F6EECF244321}">
                <p14:modId xmlns:p14="http://schemas.microsoft.com/office/powerpoint/2010/main" val="1867597273"/>
              </p:ext>
            </p:extLst>
          </p:nvPr>
        </p:nvGraphicFramePr>
        <p:xfrm>
          <a:off x="467544" y="1700808"/>
          <a:ext cx="8280919" cy="2937924"/>
        </p:xfrm>
        <a:graphic>
          <a:graphicData uri="http://schemas.openxmlformats.org/drawingml/2006/table">
            <a:tbl>
              <a:tblPr firstRow="1" bandRow="1">
                <a:tableStyleId>{5C22544A-7EE6-4342-B048-85BDC9FD1C3A}</a:tableStyleId>
              </a:tblPr>
              <a:tblGrid>
                <a:gridCol w="2592288"/>
                <a:gridCol w="1152128"/>
                <a:gridCol w="1152128"/>
                <a:gridCol w="1152128"/>
                <a:gridCol w="1152128"/>
                <a:gridCol w="1080119"/>
              </a:tblGrid>
              <a:tr h="734481">
                <a:tc>
                  <a:txBody>
                    <a:bodyPr/>
                    <a:lstStyle/>
                    <a:p>
                      <a:pPr algn="ctr" latinLnBrk="1">
                        <a:lnSpc>
                          <a:spcPct val="200000"/>
                        </a:lnSpc>
                      </a:pPr>
                      <a:r>
                        <a:rPr lang="en-US" altLang="ko-KR" sz="2000" dirty="0" smtClean="0">
                          <a:latin typeface="Times New Roman" pitchFamily="18" charset="0"/>
                          <a:cs typeface="Times New Roman" pitchFamily="18" charset="0"/>
                        </a:rPr>
                        <a:t>Description</a:t>
                      </a:r>
                      <a:endParaRPr lang="ko-KR" alt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latinLnBrk="1">
                        <a:lnSpc>
                          <a:spcPct val="200000"/>
                        </a:lnSpc>
                      </a:pPr>
                      <a:r>
                        <a:rPr lang="en-US" altLang="ko-KR" sz="2000" dirty="0" smtClean="0">
                          <a:latin typeface="Times New Roman" pitchFamily="18" charset="0"/>
                          <a:cs typeface="Times New Roman" pitchFamily="18" charset="0"/>
                        </a:rPr>
                        <a:t>1970</a:t>
                      </a:r>
                      <a:endParaRPr lang="ko-KR" alt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latinLnBrk="1">
                        <a:lnSpc>
                          <a:spcPct val="200000"/>
                        </a:lnSpc>
                      </a:pPr>
                      <a:r>
                        <a:rPr lang="en-US" altLang="ko-KR" sz="2000" dirty="0" smtClean="0">
                          <a:latin typeface="Times New Roman" pitchFamily="18" charset="0"/>
                          <a:cs typeface="Times New Roman" pitchFamily="18" charset="0"/>
                        </a:rPr>
                        <a:t>1980</a:t>
                      </a:r>
                      <a:endParaRPr lang="ko-KR" alt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latinLnBrk="1">
                        <a:lnSpc>
                          <a:spcPct val="200000"/>
                        </a:lnSpc>
                      </a:pPr>
                      <a:r>
                        <a:rPr lang="en-US" altLang="ko-KR" sz="2000" dirty="0" smtClean="0">
                          <a:latin typeface="Times New Roman" pitchFamily="18" charset="0"/>
                          <a:cs typeface="Times New Roman" pitchFamily="18" charset="0"/>
                        </a:rPr>
                        <a:t>1990</a:t>
                      </a:r>
                      <a:endParaRPr lang="ko-KR" alt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latinLnBrk="1">
                        <a:lnSpc>
                          <a:spcPct val="200000"/>
                        </a:lnSpc>
                      </a:pPr>
                      <a:r>
                        <a:rPr lang="en-US" altLang="ko-KR" sz="2000" dirty="0" smtClean="0">
                          <a:latin typeface="Times New Roman" pitchFamily="18" charset="0"/>
                          <a:cs typeface="Times New Roman" pitchFamily="18" charset="0"/>
                        </a:rPr>
                        <a:t>2000</a:t>
                      </a:r>
                      <a:endParaRPr lang="ko-KR" altLang="en-US" sz="2000" dirty="0">
                        <a:latin typeface="Times New Roman" pitchFamily="18" charset="0"/>
                        <a:cs typeface="Times New Roman" pitchFamily="18" charset="0"/>
                      </a:endParaRPr>
                    </a:p>
                  </a:txBody>
                  <a:tcPr>
                    <a:solidFill>
                      <a:schemeClr val="accent3">
                        <a:lumMod val="75000"/>
                      </a:schemeClr>
                    </a:solidFill>
                  </a:tcPr>
                </a:tc>
                <a:tc>
                  <a:txBody>
                    <a:bodyPr/>
                    <a:lstStyle/>
                    <a:p>
                      <a:pPr algn="ctr" latinLnBrk="1">
                        <a:lnSpc>
                          <a:spcPct val="200000"/>
                        </a:lnSpc>
                      </a:pPr>
                      <a:r>
                        <a:rPr lang="en-US" altLang="ko-KR" sz="2000" dirty="0" smtClean="0">
                          <a:latin typeface="Times New Roman" pitchFamily="18" charset="0"/>
                          <a:cs typeface="Times New Roman" pitchFamily="18" charset="0"/>
                        </a:rPr>
                        <a:t>2010</a:t>
                      </a:r>
                      <a:endParaRPr lang="ko-KR" altLang="en-US" sz="2000" dirty="0">
                        <a:latin typeface="Times New Roman" pitchFamily="18" charset="0"/>
                        <a:cs typeface="Times New Roman" pitchFamily="18" charset="0"/>
                      </a:endParaRPr>
                    </a:p>
                  </a:txBody>
                  <a:tcPr>
                    <a:solidFill>
                      <a:schemeClr val="accent3">
                        <a:lumMod val="75000"/>
                      </a:schemeClr>
                    </a:solidFill>
                  </a:tcPr>
                </a:tc>
              </a:tr>
              <a:tr h="734481">
                <a:tc>
                  <a:txBody>
                    <a:bodyPr/>
                    <a:lstStyle/>
                    <a:p>
                      <a:pPr algn="l" latinLnBrk="1"/>
                      <a:r>
                        <a:rPr lang="en-US" altLang="ko-KR" sz="2000" dirty="0" smtClean="0">
                          <a:solidFill>
                            <a:schemeClr val="tx1"/>
                          </a:solidFill>
                          <a:latin typeface="Times New Roman" pitchFamily="18" charset="0"/>
                          <a:cs typeface="Times New Roman" pitchFamily="18" charset="0"/>
                        </a:rPr>
                        <a:t>Elem. S   </a:t>
                      </a:r>
                      <a:r>
                        <a:rPr lang="en-US" altLang="ko-KR" sz="2000" dirty="0" smtClean="0">
                          <a:solidFill>
                            <a:schemeClr val="tx1"/>
                          </a:solidFill>
                          <a:latin typeface="Times New Roman"/>
                          <a:cs typeface="Times New Roman"/>
                        </a:rPr>
                        <a:t>→  Middle S</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66.1</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95.8</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99.9</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99.9</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99.9</a:t>
                      </a:r>
                      <a:endParaRPr lang="ko-KR" altLang="en-US" sz="2000" dirty="0">
                        <a:solidFill>
                          <a:schemeClr val="tx1"/>
                        </a:solidFill>
                        <a:latin typeface="Times New Roman" pitchFamily="18" charset="0"/>
                        <a:cs typeface="Times New Roman" pitchFamily="18" charset="0"/>
                      </a:endParaRPr>
                    </a:p>
                  </a:txBody>
                  <a:tcPr anchor="ctr">
                    <a:solidFill>
                      <a:srgbClr val="F0D998"/>
                    </a:solidFill>
                  </a:tcPr>
                </a:tc>
              </a:tr>
              <a:tr h="7344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Times New Roman" pitchFamily="18" charset="0"/>
                          <a:cs typeface="Times New Roman" pitchFamily="18" charset="0"/>
                        </a:rPr>
                        <a:t>Middle S </a:t>
                      </a:r>
                      <a:r>
                        <a:rPr lang="en-US" altLang="ko-KR" sz="2000" dirty="0" smtClean="0">
                          <a:solidFill>
                            <a:schemeClr val="tx1"/>
                          </a:solidFill>
                          <a:latin typeface="Times New Roman"/>
                          <a:cs typeface="Times New Roman"/>
                        </a:rPr>
                        <a:t>→  High S</a:t>
                      </a:r>
                      <a:endParaRPr lang="ko-KR" altLang="en-US" sz="2000" dirty="0" smtClean="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70.1</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84.5</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95.7</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99.5</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r>
                        <a:rPr lang="en-US" altLang="ko-KR" sz="2000" dirty="0" smtClean="0">
                          <a:solidFill>
                            <a:schemeClr val="tx1"/>
                          </a:solidFill>
                          <a:latin typeface="Times New Roman" pitchFamily="18" charset="0"/>
                          <a:cs typeface="Times New Roman" pitchFamily="18" charset="0"/>
                        </a:rPr>
                        <a:t>99.6</a:t>
                      </a:r>
                      <a:endParaRPr lang="ko-KR" altLang="en-US" sz="2000" dirty="0">
                        <a:solidFill>
                          <a:schemeClr val="tx1"/>
                        </a:solidFill>
                        <a:latin typeface="Times New Roman" pitchFamily="18" charset="0"/>
                        <a:cs typeface="Times New Roman" pitchFamily="18" charset="0"/>
                      </a:endParaRPr>
                    </a:p>
                  </a:txBody>
                  <a:tcPr anchor="ctr">
                    <a:solidFill>
                      <a:srgbClr val="F0D998"/>
                    </a:solidFill>
                  </a:tcPr>
                </a:tc>
              </a:tr>
              <a:tr h="73448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Times New Roman" pitchFamily="18" charset="0"/>
                          <a:cs typeface="Times New Roman" pitchFamily="18" charset="0"/>
                        </a:rPr>
                        <a:t>High S    </a:t>
                      </a:r>
                      <a:r>
                        <a:rPr lang="en-US" altLang="ko-KR" sz="2000" dirty="0" smtClean="0">
                          <a:solidFill>
                            <a:schemeClr val="tx1"/>
                          </a:solidFill>
                          <a:latin typeface="Times New Roman"/>
                          <a:cs typeface="Times New Roman"/>
                        </a:rPr>
                        <a:t>→  Tertiary</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lnSpc>
                          <a:spcPct val="150000"/>
                        </a:lnSpc>
                      </a:pPr>
                      <a:r>
                        <a:rPr lang="en-US" altLang="ko-KR" sz="2000" dirty="0" smtClean="0">
                          <a:solidFill>
                            <a:schemeClr val="tx1"/>
                          </a:solidFill>
                          <a:latin typeface="Times New Roman" pitchFamily="18" charset="0"/>
                          <a:cs typeface="Times New Roman" pitchFamily="18" charset="0"/>
                        </a:rPr>
                        <a:t>23.2</a:t>
                      </a:r>
                      <a:endParaRPr lang="ko-KR" altLang="en-US" sz="2000" dirty="0">
                        <a:solidFill>
                          <a:schemeClr val="tx1"/>
                        </a:solidFill>
                        <a:latin typeface="Times New Roman" pitchFamily="18" charset="0"/>
                        <a:cs typeface="Times New Roman" pitchFamily="18" charset="0"/>
                      </a:endParaRPr>
                    </a:p>
                  </a:txBody>
                  <a:tcPr anchor="ctr">
                    <a:solidFill>
                      <a:srgbClr val="F0D998"/>
                    </a:solidFill>
                  </a:tcPr>
                </a:tc>
                <a:tc>
                  <a:txBody>
                    <a:bodyPr/>
                    <a:lstStyle/>
                    <a:p>
                      <a:pPr algn="ctr" latinLnBrk="1">
                        <a:lnSpc>
                          <a:spcPct val="150000"/>
                        </a:lnSpc>
                      </a:pPr>
                      <a:r>
                        <a:rPr lang="en-US" altLang="ko-KR" sz="2000" dirty="0" smtClean="0">
                          <a:solidFill>
                            <a:schemeClr val="tx1"/>
                          </a:solidFill>
                          <a:latin typeface="Times New Roman" pitchFamily="18" charset="0"/>
                          <a:cs typeface="Times New Roman" pitchFamily="18" charset="0"/>
                        </a:rPr>
                        <a:t>24.6</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lnSpc>
                          <a:spcPct val="150000"/>
                        </a:lnSpc>
                      </a:pPr>
                      <a:r>
                        <a:rPr lang="en-US" altLang="ko-KR" sz="2000" dirty="0" smtClean="0">
                          <a:solidFill>
                            <a:schemeClr val="tx1"/>
                          </a:solidFill>
                          <a:latin typeface="Times New Roman" pitchFamily="18" charset="0"/>
                          <a:cs typeface="Times New Roman" pitchFamily="18" charset="0"/>
                        </a:rPr>
                        <a:t>33.2</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lnSpc>
                          <a:spcPct val="150000"/>
                        </a:lnSpc>
                      </a:pPr>
                      <a:r>
                        <a:rPr lang="en-US" altLang="ko-KR" sz="2000" dirty="0" smtClean="0">
                          <a:solidFill>
                            <a:schemeClr val="tx1"/>
                          </a:solidFill>
                          <a:latin typeface="Times New Roman" pitchFamily="18" charset="0"/>
                          <a:cs typeface="Times New Roman" pitchFamily="18" charset="0"/>
                        </a:rPr>
                        <a:t>68.0</a:t>
                      </a:r>
                      <a:endParaRPr lang="ko-KR" altLang="en-US" sz="2000" dirty="0">
                        <a:solidFill>
                          <a:schemeClr val="tx1"/>
                        </a:solidFill>
                        <a:latin typeface="Times New Roman" pitchFamily="18" charset="0"/>
                        <a:cs typeface="Times New Roman" pitchFamily="18" charset="0"/>
                      </a:endParaRPr>
                    </a:p>
                  </a:txBody>
                  <a:tcPr anchor="ctr"/>
                </a:tc>
                <a:tc>
                  <a:txBody>
                    <a:bodyPr/>
                    <a:lstStyle/>
                    <a:p>
                      <a:pPr algn="ctr" latinLnBrk="1">
                        <a:lnSpc>
                          <a:spcPct val="150000"/>
                        </a:lnSpc>
                      </a:pPr>
                      <a:r>
                        <a:rPr lang="en-US" altLang="ko-KR" sz="2000" dirty="0" smtClean="0">
                          <a:solidFill>
                            <a:schemeClr val="tx1"/>
                          </a:solidFill>
                          <a:latin typeface="Times New Roman" pitchFamily="18" charset="0"/>
                          <a:cs typeface="Times New Roman" pitchFamily="18" charset="0"/>
                        </a:rPr>
                        <a:t>79.0</a:t>
                      </a:r>
                      <a:endParaRPr lang="ko-KR" altLang="en-US" sz="2000" dirty="0">
                        <a:solidFill>
                          <a:schemeClr val="tx1"/>
                        </a:solidFill>
                        <a:latin typeface="Times New Roman" pitchFamily="18" charset="0"/>
                        <a:cs typeface="Times New Roman" pitchFamily="18" charset="0"/>
                      </a:endParaRPr>
                    </a:p>
                  </a:txBody>
                  <a:tcPr anchor="ctr">
                    <a:solidFill>
                      <a:srgbClr val="F0D998"/>
                    </a:solidFill>
                  </a:tcPr>
                </a:tc>
              </a:tr>
            </a:tbl>
          </a:graphicData>
        </a:graphic>
      </p:graphicFrame>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차트 3"/>
          <p:cNvGraphicFramePr/>
          <p:nvPr/>
        </p:nvGraphicFramePr>
        <p:xfrm>
          <a:off x="214282" y="1000108"/>
          <a:ext cx="435768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차트 4"/>
          <p:cNvGraphicFramePr/>
          <p:nvPr/>
        </p:nvGraphicFramePr>
        <p:xfrm>
          <a:off x="4357686" y="100010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차트 5"/>
          <p:cNvGraphicFramePr/>
          <p:nvPr/>
        </p:nvGraphicFramePr>
        <p:xfrm>
          <a:off x="4429124" y="378619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차트 6"/>
          <p:cNvGraphicFramePr/>
          <p:nvPr/>
        </p:nvGraphicFramePr>
        <p:xfrm>
          <a:off x="0" y="3714752"/>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직사각형 7"/>
          <p:cNvSpPr/>
          <p:nvPr/>
        </p:nvSpPr>
        <p:spPr>
          <a:xfrm>
            <a:off x="0" y="357166"/>
            <a:ext cx="8858280" cy="523220"/>
          </a:xfrm>
          <a:prstGeom prst="rect">
            <a:avLst/>
          </a:prstGeom>
        </p:spPr>
        <p:txBody>
          <a:bodyPr wrap="square">
            <a:spAutoFit/>
          </a:bodyPr>
          <a:lstStyle/>
          <a:p>
            <a:pPr marL="95250" algn="just" eaLnBrk="0" hangingPunct="0">
              <a:defRPr/>
            </a:pPr>
            <a:r>
              <a:rPr lang="en-US" altLang="ko-KR" sz="2800" b="1" kern="0" dirty="0" smtClean="0">
                <a:solidFill>
                  <a:srgbClr val="0070C0"/>
                </a:solidFill>
                <a:latin typeface="HY견고딕" pitchFamily="18" charset="-127"/>
                <a:ea typeface="HY견고딕" pitchFamily="18" charset="-127"/>
              </a:rPr>
              <a:t>Increasing of Univ. &amp; Students</a:t>
            </a:r>
            <a:endParaRPr lang="ko-KR" altLang="en-US" sz="2800" b="1" kern="0" dirty="0">
              <a:solidFill>
                <a:srgbClr val="0070C0"/>
              </a:solidFill>
              <a:latin typeface="HY견고딕" pitchFamily="18" charset="-127"/>
              <a:ea typeface="HY견고딕" pitchFamily="18" charset="-127"/>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8"/>
          <p:cNvGraphicFramePr>
            <a:graphicFrameLocks noGrp="1"/>
          </p:cNvGraphicFramePr>
          <p:nvPr>
            <p:extLst>
              <p:ext uri="{D42A27DB-BD31-4B8C-83A1-F6EECF244321}">
                <p14:modId xmlns:p14="http://schemas.microsoft.com/office/powerpoint/2010/main" val="641574357"/>
              </p:ext>
            </p:extLst>
          </p:nvPr>
        </p:nvGraphicFramePr>
        <p:xfrm>
          <a:off x="251520" y="2132856"/>
          <a:ext cx="8496300" cy="4479446"/>
        </p:xfrm>
        <a:graphic>
          <a:graphicData uri="http://schemas.openxmlformats.org/drawingml/2006/table">
            <a:tbl>
              <a:tblPr/>
              <a:tblGrid>
                <a:gridCol w="1008063"/>
                <a:gridCol w="1439862"/>
                <a:gridCol w="1512888"/>
                <a:gridCol w="1295400"/>
                <a:gridCol w="1655762"/>
                <a:gridCol w="1584325"/>
              </a:tblGrid>
              <a:tr h="31840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ko-KR"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State-led Industrialization </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pPr latinLnBrk="1"/>
                      <a:endParaRPr lang="ko-KR" altLang="en-US"/>
                    </a:p>
                  </a:txBody>
                  <a:tcPr/>
                </a:tc>
                <a:tc hMerge="1">
                  <a:txBody>
                    <a:bodyPr/>
                    <a:lstStyle/>
                    <a:p>
                      <a:pPr latinLnBrk="1"/>
                      <a:endParaRPr lang="ko-KR"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bg1"/>
                          </a:solidFill>
                          <a:effectLst/>
                          <a:latin typeface="Arial" pitchFamily="34" charset="0"/>
                          <a:ea typeface="HY헤드라인M" pitchFamily="18" charset="-127"/>
                          <a:cs typeface="Arial" pitchFamily="34" charset="0"/>
                        </a:rPr>
                        <a:t>Democratization</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smtClean="0">
                          <a:ln>
                            <a:noFill/>
                          </a:ln>
                          <a:solidFill>
                            <a:schemeClr val="bg1"/>
                          </a:solidFill>
                          <a:effectLst/>
                          <a:latin typeface="Arial" pitchFamily="34" charset="0"/>
                          <a:ea typeface="HY헤드라인M" pitchFamily="18" charset="-127"/>
                          <a:cs typeface="Arial" pitchFamily="34" charset="0"/>
                        </a:rPr>
                        <a:t>1987~1997</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Globalization</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1997~present</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18407">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1961~1973</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1973~1980</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bg1"/>
                          </a:solidFill>
                          <a:effectLst/>
                          <a:latin typeface="Arial" pitchFamily="34" charset="0"/>
                          <a:ea typeface="HY헤드라인M" pitchFamily="18" charset="-127"/>
                          <a:cs typeface="Arial" pitchFamily="34" charset="0"/>
                        </a:rPr>
                        <a:t>1980~1987</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vMerge="1">
                  <a:txBody>
                    <a:bodyPr/>
                    <a:lstStyle/>
                    <a:p>
                      <a:pPr latinLnBrk="1"/>
                      <a:endParaRPr lang="ko-KR" altLang="en-US"/>
                    </a:p>
                  </a:txBody>
                  <a:tcPr/>
                </a:tc>
                <a:tc vMerge="1">
                  <a:txBody>
                    <a:bodyPr/>
                    <a:lstStyle/>
                    <a:p>
                      <a:pPr latinLnBrk="1"/>
                      <a:endParaRPr lang="ko-KR" altLang="en-US"/>
                    </a:p>
                  </a:txBody>
                  <a:tcPr/>
                </a:tc>
              </a:tr>
              <a:tr h="18135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300" b="1"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Economy</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sng" strike="noStrike" cap="none" normalizeH="0" baseline="0" dirty="0" smtClean="0">
                          <a:ln>
                            <a:noFill/>
                          </a:ln>
                          <a:solidFill>
                            <a:srgbClr val="000000"/>
                          </a:solidFill>
                          <a:effectLst/>
                          <a:latin typeface="Arial" pitchFamily="34" charset="0"/>
                          <a:ea typeface="HY헤드라인M" pitchFamily="18" charset="-127"/>
                          <a:cs typeface="Arial" pitchFamily="34" charset="0"/>
                        </a:rPr>
                        <a:t>Light Industrialization</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Export Promotion Policy initiated</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sng" strike="noStrike" cap="none" normalizeH="0" baseline="0" dirty="0" smtClean="0">
                          <a:ln>
                            <a:noFill/>
                          </a:ln>
                          <a:solidFill>
                            <a:srgbClr val="000000"/>
                          </a:solidFill>
                          <a:effectLst/>
                          <a:latin typeface="Arial" pitchFamily="34" charset="0"/>
                          <a:ea typeface="HY헤드라인M" pitchFamily="18" charset="-127"/>
                          <a:cs typeface="Arial" pitchFamily="34" charset="0"/>
                        </a:rPr>
                        <a:t>Heavy &amp; Chemical Industrialization</a:t>
                      </a:r>
                    </a:p>
                    <a:p>
                      <a:pPr marL="85725" marR="0" lvl="0" indent="-85725" algn="l" defTabSz="914400" rtl="0" eaLnBrk="1" fontAlgn="base" latinLnBrk="0" hangingPunct="1">
                        <a:lnSpc>
                          <a:spcPct val="100000"/>
                        </a:lnSpc>
                        <a:spcBef>
                          <a:spcPct val="40000"/>
                        </a:spcBef>
                        <a:spcAft>
                          <a:spcPct val="0"/>
                        </a:spcAft>
                        <a:buClrTx/>
                        <a:buSzTx/>
                        <a:buFontTx/>
                        <a:buNone/>
                        <a:tabLst/>
                      </a:pPr>
                      <a:endPar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endParaRP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Economic Stabilization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Economic Liberalization</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Economic Slowdown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Industrial Restructuring after Economic Crisis</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IT-centered Industrial Upgrading</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Globalization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18930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300" b="1" i="0" u="none" strike="noStrike" cap="none" normalizeH="0" baseline="0" smtClean="0">
                          <a:ln>
                            <a:noFill/>
                          </a:ln>
                          <a:solidFill>
                            <a:srgbClr val="000000"/>
                          </a:solidFill>
                          <a:effectLst/>
                          <a:latin typeface="Arial" pitchFamily="34" charset="0"/>
                          <a:ea typeface="HY헤드라인M" pitchFamily="18" charset="-127"/>
                          <a:cs typeface="Arial" pitchFamily="34" charset="0"/>
                        </a:rPr>
                        <a:t>Education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300" b="1" i="0" u="none" strike="noStrike" cap="none" normalizeH="0" baseline="0" smtClean="0">
                          <a:ln>
                            <a:noFill/>
                          </a:ln>
                          <a:solidFill>
                            <a:srgbClr val="000000"/>
                          </a:solidFill>
                          <a:effectLst/>
                          <a:latin typeface="Arial" pitchFamily="34" charset="0"/>
                          <a:ea typeface="HY헤드라인M" pitchFamily="18" charset="-127"/>
                          <a:cs typeface="Arial" pitchFamily="34" charset="0"/>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ko-KR" sz="1300" b="1" i="0" u="none" strike="noStrike" cap="none" normalizeH="0" baseline="0" smtClean="0">
                          <a:ln>
                            <a:noFill/>
                          </a:ln>
                          <a:solidFill>
                            <a:srgbClr val="000000"/>
                          </a:solidFill>
                          <a:effectLst/>
                          <a:latin typeface="Arial" pitchFamily="34" charset="0"/>
                          <a:ea typeface="HY헤드라인M" pitchFamily="18" charset="-127"/>
                          <a:cs typeface="Arial" pitchFamily="34" charset="0"/>
                        </a:rPr>
                        <a:t>HRD</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1" i="0" u="none" strike="noStrike" cap="none" normalizeH="0" baseline="0" dirty="0" smtClean="0">
                          <a:ln>
                            <a:noFill/>
                          </a:ln>
                          <a:solidFill>
                            <a:srgbClr val="0070C0"/>
                          </a:solidFill>
                          <a:effectLst/>
                          <a:latin typeface="Arial" pitchFamily="34" charset="0"/>
                          <a:ea typeface="HY헤드라인M" pitchFamily="18" charset="-127"/>
                          <a:cs typeface="Arial" pitchFamily="34" charset="0"/>
                        </a:rPr>
                        <a:t>Statist Educational System</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1" i="0" u="none" strike="noStrike" cap="none" normalizeH="0" baseline="0" dirty="0" smtClean="0">
                          <a:ln>
                            <a:noFill/>
                          </a:ln>
                          <a:solidFill>
                            <a:srgbClr val="0070C0"/>
                          </a:solidFill>
                          <a:effectLst/>
                          <a:latin typeface="Arial" pitchFamily="34" charset="0"/>
                          <a:ea typeface="HY헤드라인M" pitchFamily="18" charset="-127"/>
                          <a:cs typeface="Arial" pitchFamily="34" charset="0"/>
                        </a:rPr>
                        <a:t>Expansion of </a:t>
                      </a:r>
                      <a:r>
                        <a:rPr kumimoji="1" lang="en-US" altLang="ko-KR" sz="1400" b="1" i="0" u="sng" strike="noStrike" cap="none" normalizeH="0" baseline="0" dirty="0" smtClean="0">
                          <a:ln>
                            <a:noFill/>
                          </a:ln>
                          <a:solidFill>
                            <a:srgbClr val="0070C0"/>
                          </a:solidFill>
                          <a:effectLst/>
                          <a:latin typeface="Arial" pitchFamily="34" charset="0"/>
                          <a:ea typeface="HY헤드라인M" pitchFamily="18" charset="-127"/>
                          <a:cs typeface="Arial" pitchFamily="34" charset="0"/>
                        </a:rPr>
                        <a:t>Primary Education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998"/>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1" i="0" u="none" strike="noStrike" cap="none" normalizeH="0" baseline="0" dirty="0" smtClean="0">
                          <a:ln>
                            <a:noFill/>
                          </a:ln>
                          <a:solidFill>
                            <a:srgbClr val="0070C0"/>
                          </a:solidFill>
                          <a:effectLst/>
                          <a:latin typeface="Arial" pitchFamily="34" charset="0"/>
                          <a:ea typeface="HY헤드라인M" pitchFamily="18" charset="-127"/>
                          <a:cs typeface="Arial" pitchFamily="34" charset="0"/>
                        </a:rPr>
                        <a:t>Expansion of Middle school Education </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1" i="0" u="none" strike="noStrike" cap="none" normalizeH="0" baseline="0" dirty="0" smtClean="0">
                          <a:ln>
                            <a:noFill/>
                          </a:ln>
                          <a:solidFill>
                            <a:srgbClr val="0070C0"/>
                          </a:solidFill>
                          <a:effectLst/>
                          <a:latin typeface="Arial" pitchFamily="34" charset="0"/>
                          <a:ea typeface="HY헤드라인M" pitchFamily="18" charset="-127"/>
                          <a:cs typeface="Arial" pitchFamily="34" charset="0"/>
                        </a:rPr>
                        <a:t>Expansion of </a:t>
                      </a:r>
                      <a:r>
                        <a:rPr kumimoji="1" lang="en-US" altLang="ko-KR" sz="1400" b="1" i="0" u="sng" strike="noStrike" cap="none" normalizeH="0" baseline="0" dirty="0" smtClean="0">
                          <a:ln>
                            <a:noFill/>
                          </a:ln>
                          <a:solidFill>
                            <a:srgbClr val="0070C0"/>
                          </a:solidFill>
                          <a:effectLst/>
                          <a:latin typeface="Arial" pitchFamily="34" charset="0"/>
                          <a:ea typeface="HY헤드라인M" pitchFamily="18" charset="-127"/>
                          <a:cs typeface="Arial" pitchFamily="34" charset="0"/>
                        </a:rPr>
                        <a:t>Vocational Training</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998"/>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400" b="1" i="0" u="none" strike="noStrike" cap="none" normalizeH="0" baseline="0" dirty="0" smtClean="0">
                          <a:ln>
                            <a:noFill/>
                          </a:ln>
                          <a:solidFill>
                            <a:srgbClr val="0070C0"/>
                          </a:solidFill>
                          <a:effectLst/>
                          <a:latin typeface="Arial" pitchFamily="34" charset="0"/>
                          <a:ea typeface="HY헤드라인M" pitchFamily="18" charset="-127"/>
                          <a:cs typeface="Arial" pitchFamily="34" charset="0"/>
                        </a:rPr>
                        <a:t>Expansion of Univ. &amp; </a:t>
                      </a:r>
                      <a:r>
                        <a:rPr kumimoji="1" lang="en-US" altLang="ko-KR" sz="1400" b="1" i="0" u="sng" strike="noStrike" cap="none" normalizeH="0" baseline="0" dirty="0" smtClean="0">
                          <a:ln>
                            <a:noFill/>
                          </a:ln>
                          <a:solidFill>
                            <a:srgbClr val="0070C0"/>
                          </a:solidFill>
                          <a:effectLst/>
                          <a:latin typeface="Arial" pitchFamily="34" charset="0"/>
                          <a:ea typeface="HY헤드라인M" pitchFamily="18" charset="-127"/>
                          <a:cs typeface="Arial" pitchFamily="34" charset="0"/>
                        </a:rPr>
                        <a:t>College  </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D998"/>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Educational Reform of Statist Educational System</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Autonomy &amp; Diversity</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err="1" smtClean="0">
                          <a:ln>
                            <a:noFill/>
                          </a:ln>
                          <a:solidFill>
                            <a:srgbClr val="000000"/>
                          </a:solidFill>
                          <a:effectLst/>
                          <a:latin typeface="Arial" pitchFamily="34" charset="0"/>
                          <a:ea typeface="HY헤드라인M" pitchFamily="18" charset="-127"/>
                          <a:cs typeface="Arial" pitchFamily="34" charset="0"/>
                        </a:rPr>
                        <a:t>Universalization</a:t>
                      </a: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 of College Education</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Educational Globalization </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Graduate School Education (BK21)</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National HRD</a:t>
                      </a:r>
                    </a:p>
                    <a:p>
                      <a:pPr marL="85725" marR="0" lvl="0" indent="-85725" algn="l" defTabSz="914400" rtl="0" eaLnBrk="1" fontAlgn="base" latinLnBrk="0" hangingPunct="1">
                        <a:lnSpc>
                          <a:spcPct val="100000"/>
                        </a:lnSpc>
                        <a:spcBef>
                          <a:spcPct val="40000"/>
                        </a:spcBef>
                        <a:spcAft>
                          <a:spcPct val="0"/>
                        </a:spcAft>
                        <a:buClrTx/>
                        <a:buSzPct val="80000"/>
                        <a:buFontTx/>
                        <a:buChar char="•"/>
                        <a:tabLst/>
                      </a:pPr>
                      <a:r>
                        <a:rPr kumimoji="1" lang="en-US" altLang="ko-KR" sz="1300" b="0" i="0" u="none" strike="noStrike" cap="none" normalizeH="0" baseline="0" dirty="0" smtClean="0">
                          <a:ln>
                            <a:noFill/>
                          </a:ln>
                          <a:solidFill>
                            <a:srgbClr val="000000"/>
                          </a:solidFill>
                          <a:effectLst/>
                          <a:latin typeface="Arial" pitchFamily="34" charset="0"/>
                          <a:ea typeface="HY헤드라인M" pitchFamily="18" charset="-127"/>
                          <a:cs typeface="Arial" pitchFamily="34" charset="0"/>
                        </a:rPr>
                        <a:t>University-Industry Partnership</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sp>
        <p:nvSpPr>
          <p:cNvPr id="3" name="직사각형 2"/>
          <p:cNvSpPr/>
          <p:nvPr/>
        </p:nvSpPr>
        <p:spPr>
          <a:xfrm>
            <a:off x="0" y="1294657"/>
            <a:ext cx="9144000" cy="502568"/>
          </a:xfrm>
          <a:prstGeom prst="rect">
            <a:avLst/>
          </a:prstGeom>
          <a:solidFill>
            <a:srgbClr val="FFFFCC"/>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ko-KR" sz="2000" b="1" dirty="0">
                <a:solidFill>
                  <a:srgbClr val="0070C0"/>
                </a:solidFill>
                <a:ea typeface="HY중고딕" pitchFamily="18" charset="-127"/>
              </a:rPr>
              <a:t>Efficient supply of industrial </a:t>
            </a:r>
            <a:r>
              <a:rPr lang="en-US" altLang="ko-KR" sz="2000" b="1" dirty="0" smtClean="0">
                <a:solidFill>
                  <a:srgbClr val="0070C0"/>
                </a:solidFill>
                <a:ea typeface="HY중고딕" pitchFamily="18" charset="-127"/>
              </a:rPr>
              <a:t>workforce based </a:t>
            </a:r>
            <a:r>
              <a:rPr lang="en-US" altLang="ko-KR" sz="2000" b="1" dirty="0">
                <a:solidFill>
                  <a:srgbClr val="0070C0"/>
                </a:solidFill>
                <a:ea typeface="HY중고딕" pitchFamily="18" charset="-127"/>
              </a:rPr>
              <a:t>on labor demand</a:t>
            </a:r>
            <a:endParaRPr lang="ko-KR" altLang="en-US" sz="2000" b="1" dirty="0">
              <a:solidFill>
                <a:srgbClr val="0070C0"/>
              </a:solidFill>
              <a:ea typeface="HY중고딕" pitchFamily="18" charset="-127"/>
            </a:endParaRPr>
          </a:p>
        </p:txBody>
      </p:sp>
      <p:sp>
        <p:nvSpPr>
          <p:cNvPr id="4" name="제목 3"/>
          <p:cNvSpPr txBox="1">
            <a:spLocks/>
          </p:cNvSpPr>
          <p:nvPr/>
        </p:nvSpPr>
        <p:spPr bwMode="auto">
          <a:xfrm>
            <a:off x="0" y="260648"/>
            <a:ext cx="8462962" cy="458788"/>
          </a:xfrm>
          <a:prstGeom prst="rect">
            <a:avLst/>
          </a:prstGeom>
          <a:noFill/>
          <a:ln w="12700">
            <a:noFill/>
            <a:miter lim="800000"/>
            <a:headEnd/>
            <a:tailEnd/>
          </a:ln>
        </p:spPr>
        <p:txBody>
          <a:bodyPr lIns="0" tIns="0" rIns="0" bIns="0" anchor="b"/>
          <a:lstStyle/>
          <a:p>
            <a:pPr marL="95250" algn="just" eaLnBrk="0" hangingPunct="0">
              <a:defRPr/>
            </a:pPr>
            <a:r>
              <a:rPr lang="en-US" altLang="ko-KR" sz="2800" b="1" i="1" kern="0" dirty="0" smtClean="0">
                <a:solidFill>
                  <a:schemeClr val="bg1"/>
                </a:solidFill>
                <a:latin typeface="Garamond Antiqua" pitchFamily="18" charset="0"/>
                <a:ea typeface="굴림"/>
              </a:rPr>
              <a:t> </a:t>
            </a:r>
            <a:r>
              <a:rPr lang="en-US" altLang="ko-KR" sz="2800" b="1" kern="0" dirty="0" smtClean="0">
                <a:solidFill>
                  <a:srgbClr val="002060"/>
                </a:solidFill>
                <a:latin typeface="HY견고딕" pitchFamily="18" charset="-127"/>
                <a:ea typeface="HY견고딕" pitchFamily="18" charset="-127"/>
                <a:cs typeface="Times New Roman" pitchFamily="18" charset="0"/>
              </a:rPr>
              <a:t>Aligning </a:t>
            </a:r>
            <a:r>
              <a:rPr lang="en-US" altLang="ko-KR" sz="2800" b="1" kern="0" dirty="0">
                <a:solidFill>
                  <a:srgbClr val="002060"/>
                </a:solidFill>
                <a:latin typeface="HY견고딕" pitchFamily="18" charset="-127"/>
                <a:ea typeface="HY견고딕" pitchFamily="18" charset="-127"/>
                <a:cs typeface="Times New Roman" pitchFamily="18" charset="0"/>
              </a:rPr>
              <a:t>HRD with Labor Demand</a:t>
            </a:r>
            <a:endParaRPr lang="ko-KR" altLang="en-US" sz="2800" b="1" kern="0" dirty="0">
              <a:solidFill>
                <a:srgbClr val="002060"/>
              </a:solidFill>
              <a:latin typeface="HY견고딕" pitchFamily="18" charset="-127"/>
              <a:ea typeface="HY견고딕" pitchFamily="18"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
          <p:cNvGrpSpPr>
            <a:grpSpLocks/>
          </p:cNvGrpSpPr>
          <p:nvPr/>
        </p:nvGrpSpPr>
        <p:grpSpPr bwMode="auto">
          <a:xfrm>
            <a:off x="2357422" y="2214554"/>
            <a:ext cx="4500594" cy="714380"/>
            <a:chOff x="3262336" y="1380609"/>
            <a:chExt cx="5107578" cy="1069366"/>
          </a:xfrm>
        </p:grpSpPr>
        <p:sp>
          <p:nvSpPr>
            <p:cNvPr id="7" name="WordArt 6"/>
            <p:cNvSpPr>
              <a:spLocks noChangeArrowheads="1" noChangeShapeType="1" noTextEdit="1"/>
            </p:cNvSpPr>
            <p:nvPr/>
          </p:nvSpPr>
          <p:spPr bwMode="auto">
            <a:xfrm>
              <a:off x="3274039" y="1380609"/>
              <a:ext cx="5095875" cy="1019175"/>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TVET System</a:t>
              </a:r>
              <a:endParaRPr lang="en-US" sz="8000" kern="10" dirty="0">
                <a:ln w="38100">
                  <a:solidFill>
                    <a:schemeClr val="tx1"/>
                  </a:solidFill>
                  <a:round/>
                  <a:headEnd/>
                  <a:tailEnd/>
                </a:ln>
                <a:latin typeface="Wide Latin" pitchFamily="18" charset="0"/>
              </a:endParaRPr>
            </a:p>
          </p:txBody>
        </p:sp>
        <p:sp>
          <p:nvSpPr>
            <p:cNvPr id="8" name="WordArt 7"/>
            <p:cNvSpPr>
              <a:spLocks noChangeArrowheads="1" noChangeShapeType="1" noTextEdit="1"/>
            </p:cNvSpPr>
            <p:nvPr/>
          </p:nvSpPr>
          <p:spPr bwMode="auto">
            <a:xfrm>
              <a:off x="3262336" y="1430804"/>
              <a:ext cx="5039876" cy="1019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TVET System</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pic>
        <p:nvPicPr>
          <p:cNvPr id="12" name="Picture 2" descr="인도네시아 여행에 대한 이미지 검색결과"/>
          <p:cNvPicPr>
            <a:picLocks noChangeAspect="1" noChangeArrowheads="1"/>
          </p:cNvPicPr>
          <p:nvPr/>
        </p:nvPicPr>
        <p:blipFill>
          <a:blip r:embed="rId2" cstate="print"/>
          <a:srcRect/>
          <a:stretch>
            <a:fillRect/>
          </a:stretch>
        </p:blipFill>
        <p:spPr bwMode="auto">
          <a:xfrm>
            <a:off x="0" y="4839076"/>
            <a:ext cx="2285984" cy="1518881"/>
          </a:xfrm>
          <a:prstGeom prst="rect">
            <a:avLst/>
          </a:prstGeom>
          <a:noFill/>
        </p:spPr>
      </p:pic>
      <p:pic>
        <p:nvPicPr>
          <p:cNvPr id="13" name="Picture 3" descr="인도네시아 여행에 대한 이미지 검색결과"/>
          <p:cNvPicPr>
            <a:picLocks noChangeAspect="1" noChangeArrowheads="1"/>
          </p:cNvPicPr>
          <p:nvPr/>
        </p:nvPicPr>
        <p:blipFill>
          <a:blip r:embed="rId3" cstate="print"/>
          <a:srcRect/>
          <a:stretch>
            <a:fillRect/>
          </a:stretch>
        </p:blipFill>
        <p:spPr bwMode="auto">
          <a:xfrm>
            <a:off x="6715140" y="4857760"/>
            <a:ext cx="2428860" cy="1500197"/>
          </a:xfrm>
          <a:prstGeom prst="rect">
            <a:avLst/>
          </a:prstGeom>
          <a:noFill/>
        </p:spPr>
      </p:pic>
      <p:pic>
        <p:nvPicPr>
          <p:cNvPr id="14" name="Picture 4" descr="자카르타 여행에 대한 이미지 검색결과"/>
          <p:cNvPicPr>
            <a:picLocks noChangeAspect="1" noChangeArrowheads="1"/>
          </p:cNvPicPr>
          <p:nvPr/>
        </p:nvPicPr>
        <p:blipFill>
          <a:blip r:embed="rId4"/>
          <a:srcRect/>
          <a:stretch>
            <a:fillRect/>
          </a:stretch>
        </p:blipFill>
        <p:spPr bwMode="auto">
          <a:xfrm>
            <a:off x="4357685" y="4857760"/>
            <a:ext cx="2403291" cy="1500198"/>
          </a:xfrm>
          <a:prstGeom prst="rect">
            <a:avLst/>
          </a:prstGeom>
          <a:noFill/>
        </p:spPr>
      </p:pic>
      <p:pic>
        <p:nvPicPr>
          <p:cNvPr id="15" name="Picture 5" descr="자카르타 여행에 대한 이미지 검색결과"/>
          <p:cNvPicPr>
            <a:picLocks noChangeAspect="1" noChangeArrowheads="1"/>
          </p:cNvPicPr>
          <p:nvPr/>
        </p:nvPicPr>
        <p:blipFill>
          <a:blip r:embed="rId5"/>
          <a:srcRect/>
          <a:stretch>
            <a:fillRect/>
          </a:stretch>
        </p:blipFill>
        <p:spPr bwMode="auto">
          <a:xfrm>
            <a:off x="2285983" y="4857760"/>
            <a:ext cx="2126295" cy="1500198"/>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786842" cy="714380"/>
          </a:xfrm>
        </p:spPr>
        <p:txBody>
          <a:bodyPr anchor="t">
            <a:noAutofit/>
          </a:bodyPr>
          <a:lstStyle/>
          <a:p>
            <a:pPr algn="l"/>
            <a:r>
              <a:rPr lang="en-US" altLang="ko-KR" sz="2400" b="1" dirty="0" smtClean="0">
                <a:solidFill>
                  <a:srgbClr val="0070C0"/>
                </a:solidFill>
                <a:latin typeface="HY견고딕" pitchFamily="18" charset="-127"/>
                <a:ea typeface="HY견고딕" pitchFamily="18" charset="-127"/>
              </a:rPr>
              <a:t> Comparing 1960 </a:t>
            </a:r>
            <a:r>
              <a:rPr lang="en-US" altLang="ko-KR" sz="2400" b="1" dirty="0" err="1" smtClean="0">
                <a:solidFill>
                  <a:srgbClr val="0070C0"/>
                </a:solidFill>
                <a:latin typeface="HY견고딕" pitchFamily="18" charset="-127"/>
                <a:ea typeface="HY견고딕" pitchFamily="18" charset="-127"/>
              </a:rPr>
              <a:t>vs</a:t>
            </a:r>
            <a:r>
              <a:rPr lang="en-US" altLang="ko-KR" sz="2400" b="1" dirty="0" smtClean="0">
                <a:solidFill>
                  <a:srgbClr val="0070C0"/>
                </a:solidFill>
                <a:latin typeface="HY견고딕" pitchFamily="18" charset="-127"/>
                <a:ea typeface="HY견고딕" pitchFamily="18" charset="-127"/>
              </a:rPr>
              <a:t> 2000</a:t>
            </a:r>
            <a:r>
              <a:rPr lang="ko-KR" altLang="en-US" sz="2400" b="1" dirty="0" smtClean="0">
                <a:solidFill>
                  <a:srgbClr val="0070C0"/>
                </a:solidFill>
                <a:latin typeface="HY견고딕" pitchFamily="18" charset="-127"/>
                <a:ea typeface="HY견고딕" pitchFamily="18" charset="-127"/>
              </a:rPr>
              <a:t/>
            </a:r>
            <a:br>
              <a:rPr lang="ko-KR" altLang="en-US" sz="2400" b="1" dirty="0" smtClean="0">
                <a:solidFill>
                  <a:srgbClr val="0070C0"/>
                </a:solidFill>
                <a:latin typeface="HY견고딕" pitchFamily="18" charset="-127"/>
                <a:ea typeface="HY견고딕" pitchFamily="18" charset="-127"/>
              </a:rPr>
            </a:br>
            <a:endParaRPr lang="en-US" sz="2400" b="1" dirty="0">
              <a:solidFill>
                <a:srgbClr val="0070C0"/>
              </a:solidFill>
              <a:effectLst/>
              <a:latin typeface="HY견고딕" pitchFamily="18" charset="-127"/>
              <a:ea typeface="HY견고딕" pitchFamily="18" charset="-127"/>
            </a:endParaRPr>
          </a:p>
        </p:txBody>
      </p:sp>
      <p:sp>
        <p:nvSpPr>
          <p:cNvPr id="3" name="TextBox 2"/>
          <p:cNvSpPr txBox="1"/>
          <p:nvPr/>
        </p:nvSpPr>
        <p:spPr>
          <a:xfrm>
            <a:off x="18143" y="6487004"/>
            <a:ext cx="3086100" cy="261610"/>
          </a:xfrm>
          <a:prstGeom prst="rect">
            <a:avLst/>
          </a:prstGeom>
          <a:noFill/>
        </p:spPr>
        <p:txBody>
          <a:bodyPr wrap="square" rtlCol="0">
            <a:spAutoFit/>
          </a:bodyPr>
          <a:lstStyle/>
          <a:p>
            <a:r>
              <a:rPr lang="en-US" sz="1100" b="1" dirty="0" smtClean="0">
                <a:latin typeface="Garamond Antiqua" pitchFamily="18" charset="0"/>
              </a:rPr>
              <a:t>Source: Google image by web search</a:t>
            </a:r>
            <a:endParaRPr lang="en-US" sz="1100" b="1" dirty="0">
              <a:latin typeface="Garamond Antiqua" pitchFamily="18" charset="0"/>
            </a:endParaRPr>
          </a:p>
        </p:txBody>
      </p:sp>
      <p:sp>
        <p:nvSpPr>
          <p:cNvPr id="4" name="TextBox 3"/>
          <p:cNvSpPr txBox="1"/>
          <p:nvPr/>
        </p:nvSpPr>
        <p:spPr>
          <a:xfrm>
            <a:off x="484868" y="4648200"/>
            <a:ext cx="4239532" cy="400110"/>
          </a:xfrm>
          <a:prstGeom prst="rect">
            <a:avLst/>
          </a:prstGeom>
          <a:noFill/>
        </p:spPr>
        <p:txBody>
          <a:bodyPr wrap="square" rtlCol="0">
            <a:spAutoFit/>
          </a:bodyPr>
          <a:lstStyle/>
          <a:p>
            <a:r>
              <a:rPr lang="en-US" sz="2000" b="1" i="1" dirty="0" smtClean="0"/>
              <a:t>Seoul downtown in 1960’s</a:t>
            </a:r>
            <a:endParaRPr lang="en-US" sz="2000" b="1" i="1" dirty="0"/>
          </a:p>
        </p:txBody>
      </p:sp>
      <p:sp>
        <p:nvSpPr>
          <p:cNvPr id="15" name="TextBox 14"/>
          <p:cNvSpPr txBox="1"/>
          <p:nvPr/>
        </p:nvSpPr>
        <p:spPr>
          <a:xfrm>
            <a:off x="4800600" y="4648199"/>
            <a:ext cx="4114800" cy="400110"/>
          </a:xfrm>
          <a:prstGeom prst="rect">
            <a:avLst/>
          </a:prstGeom>
          <a:noFill/>
        </p:spPr>
        <p:txBody>
          <a:bodyPr wrap="square" rtlCol="0">
            <a:spAutoFit/>
          </a:bodyPr>
          <a:lstStyle/>
          <a:p>
            <a:r>
              <a:rPr lang="en-US" sz="2000" b="1" i="1" dirty="0" smtClean="0"/>
              <a:t>Seoul downtown in 2000’s</a:t>
            </a:r>
            <a:endParaRPr lang="en-US" sz="2000" b="1" i="1" dirty="0"/>
          </a:p>
        </p:txBody>
      </p:sp>
      <p:pic>
        <p:nvPicPr>
          <p:cNvPr id="110595" name="Picture 3"/>
          <p:cNvPicPr>
            <a:picLocks noChangeAspect="1" noChangeArrowheads="1"/>
          </p:cNvPicPr>
          <p:nvPr/>
        </p:nvPicPr>
        <p:blipFill>
          <a:blip r:embed="rId2"/>
          <a:srcRect/>
          <a:stretch>
            <a:fillRect/>
          </a:stretch>
        </p:blipFill>
        <p:spPr bwMode="auto">
          <a:xfrm>
            <a:off x="642909" y="1285860"/>
            <a:ext cx="3801549" cy="3000396"/>
          </a:xfrm>
          <a:prstGeom prst="rect">
            <a:avLst/>
          </a:prstGeom>
          <a:noFill/>
          <a:ln w="9525">
            <a:noFill/>
            <a:miter lim="800000"/>
            <a:headEnd/>
            <a:tailEnd/>
          </a:ln>
          <a:effectLst/>
        </p:spPr>
      </p:pic>
      <p:pic>
        <p:nvPicPr>
          <p:cNvPr id="110599" name="Picture 7"/>
          <p:cNvPicPr>
            <a:picLocks noChangeAspect="1" noChangeArrowheads="1"/>
          </p:cNvPicPr>
          <p:nvPr/>
        </p:nvPicPr>
        <p:blipFill>
          <a:blip r:embed="rId3"/>
          <a:srcRect/>
          <a:stretch>
            <a:fillRect/>
          </a:stretch>
        </p:blipFill>
        <p:spPr bwMode="auto">
          <a:xfrm>
            <a:off x="4714876" y="1643050"/>
            <a:ext cx="3917609" cy="2643206"/>
          </a:xfrm>
          <a:prstGeom prst="rect">
            <a:avLst/>
          </a:prstGeom>
          <a:noFill/>
          <a:ln w="9525">
            <a:noFill/>
            <a:miter lim="800000"/>
            <a:headEnd/>
            <a:tailEnd/>
          </a:ln>
          <a:effectLst/>
        </p:spPr>
      </p:pic>
    </p:spTree>
    <p:extLst>
      <p:ext uri="{BB962C8B-B14F-4D97-AF65-F5344CB8AC3E}">
        <p14:creationId xmlns:p14="http://schemas.microsoft.com/office/powerpoint/2010/main" val="512568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10599"/>
                                        </p:tgtEl>
                                        <p:attrNameLst>
                                          <p:attrName>style.visibility</p:attrName>
                                        </p:attrNameLst>
                                      </p:cBhvr>
                                      <p:to>
                                        <p:strVal val="visible"/>
                                      </p:to>
                                    </p:set>
                                    <p:animEffect transition="in" filter="wipe(down)">
                                      <p:cBhvr>
                                        <p:cTn id="10" dur="500"/>
                                        <p:tgtEl>
                                          <p:spTgt spid="11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Box 4"/>
          <p:cNvSpPr txBox="1">
            <a:spLocks noChangeArrowheads="1"/>
          </p:cNvSpPr>
          <p:nvPr/>
        </p:nvSpPr>
        <p:spPr bwMode="gray">
          <a:xfrm>
            <a:off x="285720" y="571480"/>
            <a:ext cx="8436843" cy="523220"/>
          </a:xfrm>
          <a:prstGeom prst="rect">
            <a:avLst/>
          </a:prstGeom>
          <a:noFill/>
          <a:ln w="0" algn="ctr">
            <a:noFill/>
            <a:miter lim="800000"/>
            <a:headEnd/>
            <a:tailEnd/>
          </a:ln>
        </p:spPr>
        <p:txBody>
          <a:bodyPr wrap="square">
            <a:spAutoFit/>
          </a:bodyPr>
          <a:lstStyle/>
          <a:p>
            <a:pPr>
              <a:spcBef>
                <a:spcPct val="50000"/>
              </a:spcBef>
              <a:defRPr/>
            </a:pPr>
            <a:r>
              <a:rPr lang="en-US" altLang="ko-KR" sz="2800" b="1" dirty="0" smtClean="0">
                <a:solidFill>
                  <a:srgbClr val="0070C0"/>
                </a:solidFill>
                <a:latin typeface="HY견고딕" pitchFamily="18" charset="-127"/>
                <a:ea typeface="HY견고딕" pitchFamily="18" charset="-127"/>
              </a:rPr>
              <a:t> Comparing 1970 </a:t>
            </a:r>
            <a:r>
              <a:rPr lang="en-US" altLang="ko-KR" sz="2800" b="1" dirty="0" err="1" smtClean="0">
                <a:solidFill>
                  <a:srgbClr val="0070C0"/>
                </a:solidFill>
                <a:latin typeface="HY견고딕" pitchFamily="18" charset="-127"/>
                <a:ea typeface="HY견고딕" pitchFamily="18" charset="-127"/>
              </a:rPr>
              <a:t>vs</a:t>
            </a:r>
            <a:r>
              <a:rPr lang="en-US" altLang="ko-KR" sz="2800" b="1" dirty="0" smtClean="0">
                <a:solidFill>
                  <a:srgbClr val="0070C0"/>
                </a:solidFill>
                <a:latin typeface="HY견고딕" pitchFamily="18" charset="-127"/>
                <a:ea typeface="HY견고딕" pitchFamily="18" charset="-127"/>
              </a:rPr>
              <a:t> 2000</a:t>
            </a:r>
            <a:endParaRPr lang="ko-KR" altLang="en-US" sz="2800" b="1" dirty="0">
              <a:solidFill>
                <a:srgbClr val="0070C0"/>
              </a:solidFill>
              <a:latin typeface="HY견고딕" pitchFamily="18" charset="-127"/>
              <a:ea typeface="HY견고딕" pitchFamily="18" charset="-127"/>
            </a:endParaRPr>
          </a:p>
        </p:txBody>
      </p:sp>
      <p:pic>
        <p:nvPicPr>
          <p:cNvPr id="23" name="Picture 2"/>
          <p:cNvPicPr>
            <a:picLocks noChangeAspect="1" noChangeArrowheads="1"/>
          </p:cNvPicPr>
          <p:nvPr/>
        </p:nvPicPr>
        <p:blipFill>
          <a:blip r:embed="rId3" cstate="print"/>
          <a:srcRect/>
          <a:stretch>
            <a:fillRect/>
          </a:stretch>
        </p:blipFill>
        <p:spPr bwMode="auto">
          <a:xfrm>
            <a:off x="4929191" y="1428736"/>
            <a:ext cx="3786181" cy="3786214"/>
          </a:xfrm>
          <a:prstGeom prst="rect">
            <a:avLst/>
          </a:prstGeom>
          <a:noFill/>
          <a:ln w="9525">
            <a:noFill/>
            <a:miter lim="800000"/>
            <a:headEnd/>
            <a:tailEnd/>
          </a:ln>
        </p:spPr>
      </p:pic>
      <p:sp>
        <p:nvSpPr>
          <p:cNvPr id="9" name="직사각형 8"/>
          <p:cNvSpPr/>
          <p:nvPr/>
        </p:nvSpPr>
        <p:spPr>
          <a:xfrm>
            <a:off x="0" y="6488668"/>
            <a:ext cx="2433680" cy="246221"/>
          </a:xfrm>
          <a:prstGeom prst="rect">
            <a:avLst/>
          </a:prstGeom>
        </p:spPr>
        <p:txBody>
          <a:bodyPr wrap="none">
            <a:spAutoFit/>
          </a:bodyPr>
          <a:lstStyle/>
          <a:p>
            <a:r>
              <a:rPr lang="en-US" sz="1000" b="1" dirty="0" smtClean="0">
                <a:latin typeface="Garamond Antiqua" pitchFamily="18" charset="0"/>
              </a:rPr>
              <a:t>Source: Google image by web search</a:t>
            </a:r>
            <a:endParaRPr lang="en-US" sz="1000" b="1" dirty="0">
              <a:latin typeface="Garamond Antiqua" pitchFamily="18" charset="0"/>
            </a:endParaRPr>
          </a:p>
        </p:txBody>
      </p:sp>
      <p:pic>
        <p:nvPicPr>
          <p:cNvPr id="111621" name="Picture 5"/>
          <p:cNvPicPr>
            <a:picLocks noChangeAspect="1" noChangeArrowheads="1"/>
          </p:cNvPicPr>
          <p:nvPr/>
        </p:nvPicPr>
        <p:blipFill>
          <a:blip r:embed="rId4"/>
          <a:srcRect/>
          <a:stretch>
            <a:fillRect/>
          </a:stretch>
        </p:blipFill>
        <p:spPr bwMode="auto">
          <a:xfrm>
            <a:off x="428595" y="1571612"/>
            <a:ext cx="3938961" cy="3643338"/>
          </a:xfrm>
          <a:prstGeom prst="rect">
            <a:avLst/>
          </a:prstGeom>
          <a:noFill/>
          <a:ln w="9525">
            <a:noFill/>
            <a:miter lim="800000"/>
            <a:headEnd/>
            <a:tailEnd/>
          </a:ln>
          <a:effectLst/>
        </p:spPr>
      </p:pic>
      <p:sp>
        <p:nvSpPr>
          <p:cNvPr id="6" name="TextBox 5"/>
          <p:cNvSpPr txBox="1"/>
          <p:nvPr/>
        </p:nvSpPr>
        <p:spPr>
          <a:xfrm>
            <a:off x="857224" y="5357826"/>
            <a:ext cx="3143272" cy="369332"/>
          </a:xfrm>
          <a:prstGeom prst="rect">
            <a:avLst/>
          </a:prstGeom>
          <a:noFill/>
        </p:spPr>
        <p:txBody>
          <a:bodyPr wrap="square" rtlCol="0">
            <a:spAutoFit/>
          </a:bodyPr>
          <a:lstStyle/>
          <a:p>
            <a:r>
              <a:rPr lang="en-US" altLang="ko-KR" dirty="0" err="1" smtClean="0"/>
              <a:t>GangNam</a:t>
            </a:r>
            <a:r>
              <a:rPr lang="en-US" altLang="ko-KR" dirty="0" smtClean="0"/>
              <a:t> Area in 1970</a:t>
            </a:r>
            <a:endParaRPr lang="ko-KR" altLang="en-US" dirty="0"/>
          </a:p>
        </p:txBody>
      </p:sp>
      <p:sp>
        <p:nvSpPr>
          <p:cNvPr id="7" name="TextBox 6"/>
          <p:cNvSpPr txBox="1"/>
          <p:nvPr/>
        </p:nvSpPr>
        <p:spPr>
          <a:xfrm>
            <a:off x="5000628" y="5500702"/>
            <a:ext cx="3143272" cy="369332"/>
          </a:xfrm>
          <a:prstGeom prst="rect">
            <a:avLst/>
          </a:prstGeom>
          <a:noFill/>
        </p:spPr>
        <p:txBody>
          <a:bodyPr wrap="square" rtlCol="0">
            <a:spAutoFit/>
          </a:bodyPr>
          <a:lstStyle/>
          <a:p>
            <a:r>
              <a:rPr lang="en-US" altLang="ko-KR" dirty="0" err="1" smtClean="0"/>
              <a:t>GangNam</a:t>
            </a:r>
            <a:r>
              <a:rPr lang="en-US" altLang="ko-KR" dirty="0" smtClean="0"/>
              <a:t> Area in 2000</a:t>
            </a:r>
            <a:endParaRPr lang="ko-KR" altLang="en-US" dirty="0"/>
          </a:p>
        </p:txBody>
      </p:sp>
    </p:spTree>
    <p:extLst>
      <p:ext uri="{BB962C8B-B14F-4D97-AF65-F5344CB8AC3E}">
        <p14:creationId xmlns:p14="http://schemas.microsoft.com/office/powerpoint/2010/main" val="73194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5728"/>
            <a:ext cx="8786842" cy="714380"/>
          </a:xfrm>
        </p:spPr>
        <p:txBody>
          <a:bodyPr anchor="t">
            <a:noAutofit/>
          </a:bodyPr>
          <a:lstStyle/>
          <a:p>
            <a:pPr algn="l"/>
            <a:r>
              <a:rPr lang="en-US" altLang="ko-KR" sz="2400" b="1" dirty="0" smtClean="0">
                <a:solidFill>
                  <a:srgbClr val="0070C0"/>
                </a:solidFill>
                <a:latin typeface="HY견고딕" pitchFamily="18" charset="-127"/>
                <a:ea typeface="HY견고딕" pitchFamily="18" charset="-127"/>
              </a:rPr>
              <a:t> Comparing 1960s’ </a:t>
            </a:r>
            <a:r>
              <a:rPr lang="en-US" altLang="ko-KR" sz="2400" b="1" dirty="0" err="1" smtClean="0">
                <a:solidFill>
                  <a:srgbClr val="0070C0"/>
                </a:solidFill>
                <a:latin typeface="HY견고딕" pitchFamily="18" charset="-127"/>
                <a:ea typeface="HY견고딕" pitchFamily="18" charset="-127"/>
              </a:rPr>
              <a:t>vs</a:t>
            </a:r>
            <a:r>
              <a:rPr lang="en-US" altLang="ko-KR" sz="2400" b="1" dirty="0" smtClean="0">
                <a:solidFill>
                  <a:srgbClr val="0070C0"/>
                </a:solidFill>
                <a:latin typeface="HY견고딕" pitchFamily="18" charset="-127"/>
                <a:ea typeface="HY견고딕" pitchFamily="18" charset="-127"/>
              </a:rPr>
              <a:t> 2000</a:t>
            </a:r>
            <a:r>
              <a:rPr lang="ko-KR" altLang="en-US" sz="2400" b="1" dirty="0" smtClean="0">
                <a:solidFill>
                  <a:srgbClr val="0070C0"/>
                </a:solidFill>
                <a:latin typeface="HY견고딕" pitchFamily="18" charset="-127"/>
                <a:ea typeface="HY견고딕" pitchFamily="18" charset="-127"/>
              </a:rPr>
              <a:t/>
            </a:r>
            <a:br>
              <a:rPr lang="ko-KR" altLang="en-US" sz="2400" b="1" dirty="0" smtClean="0">
                <a:solidFill>
                  <a:srgbClr val="0070C0"/>
                </a:solidFill>
                <a:latin typeface="HY견고딕" pitchFamily="18" charset="-127"/>
                <a:ea typeface="HY견고딕" pitchFamily="18" charset="-127"/>
              </a:rPr>
            </a:br>
            <a:endParaRPr lang="en-US" sz="2400" b="1" dirty="0">
              <a:solidFill>
                <a:srgbClr val="0070C0"/>
              </a:solidFill>
              <a:effectLst/>
              <a:latin typeface="HY견고딕" pitchFamily="18" charset="-127"/>
              <a:ea typeface="HY견고딕" pitchFamily="18" charset="-127"/>
            </a:endParaRPr>
          </a:p>
        </p:txBody>
      </p:sp>
      <p:sp>
        <p:nvSpPr>
          <p:cNvPr id="5" name="Slide Number Placeholder 4"/>
          <p:cNvSpPr>
            <a:spLocks noGrp="1"/>
          </p:cNvSpPr>
          <p:nvPr>
            <p:ph type="sldNum" sz="quarter" idx="12"/>
          </p:nvPr>
        </p:nvSpPr>
        <p:spPr/>
        <p:txBody>
          <a:bodyPr>
            <a:normAutofit/>
          </a:bodyPr>
          <a:lstStyle/>
          <a:p>
            <a:pPr>
              <a:defRPr/>
            </a:pPr>
            <a:fld id="{79A69D09-C783-45CD-B47E-FA854B0F0964}" type="slidenum">
              <a:rPr lang="en-US" altLang="ko-KR" smtClean="0"/>
              <a:pPr>
                <a:defRPr/>
              </a:pPr>
              <a:t>16</a:t>
            </a:fld>
            <a:endParaRPr lang="en-US" altLang="ko-KR"/>
          </a:p>
        </p:txBody>
      </p:sp>
      <p:sp>
        <p:nvSpPr>
          <p:cNvPr id="3" name="TextBox 2"/>
          <p:cNvSpPr txBox="1"/>
          <p:nvPr/>
        </p:nvSpPr>
        <p:spPr>
          <a:xfrm>
            <a:off x="18143" y="6487004"/>
            <a:ext cx="3086100" cy="261610"/>
          </a:xfrm>
          <a:prstGeom prst="rect">
            <a:avLst/>
          </a:prstGeom>
          <a:noFill/>
        </p:spPr>
        <p:txBody>
          <a:bodyPr wrap="square" rtlCol="0">
            <a:spAutoFit/>
          </a:bodyPr>
          <a:lstStyle/>
          <a:p>
            <a:r>
              <a:rPr lang="en-US" sz="1100" b="1" dirty="0" smtClean="0">
                <a:latin typeface="Garamond Antiqua" pitchFamily="18" charset="0"/>
              </a:rPr>
              <a:t>Source: </a:t>
            </a:r>
            <a:r>
              <a:rPr lang="en-US" sz="1100" b="1" dirty="0" err="1" smtClean="0">
                <a:latin typeface="Garamond Antiqua" pitchFamily="18" charset="0"/>
              </a:rPr>
              <a:t>Goole</a:t>
            </a:r>
            <a:r>
              <a:rPr lang="en-US" sz="1100" b="1" dirty="0" smtClean="0">
                <a:latin typeface="Garamond Antiqua" pitchFamily="18" charset="0"/>
              </a:rPr>
              <a:t> image by web search 2012</a:t>
            </a:r>
            <a:endParaRPr lang="en-US" sz="1100" b="1" dirty="0">
              <a:latin typeface="Garamond Antiqua" pitchFamily="18" charset="0"/>
            </a:endParaRP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868" y="1549400"/>
            <a:ext cx="412229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549400"/>
            <a:ext cx="404807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4868" y="4648200"/>
            <a:ext cx="4239532" cy="400110"/>
          </a:xfrm>
          <a:prstGeom prst="rect">
            <a:avLst/>
          </a:prstGeom>
          <a:noFill/>
        </p:spPr>
        <p:txBody>
          <a:bodyPr wrap="square" rtlCol="0">
            <a:spAutoFit/>
          </a:bodyPr>
          <a:lstStyle/>
          <a:p>
            <a:r>
              <a:rPr lang="en-US" sz="2000" b="1" i="1" dirty="0" smtClean="0"/>
              <a:t>Seoul downtown in 1970’s</a:t>
            </a:r>
            <a:endParaRPr lang="en-US" sz="2000" b="1" i="1" dirty="0"/>
          </a:p>
        </p:txBody>
      </p:sp>
      <p:sp>
        <p:nvSpPr>
          <p:cNvPr id="15" name="TextBox 14"/>
          <p:cNvSpPr txBox="1"/>
          <p:nvPr/>
        </p:nvSpPr>
        <p:spPr>
          <a:xfrm>
            <a:off x="4800600" y="4648199"/>
            <a:ext cx="4114800" cy="400110"/>
          </a:xfrm>
          <a:prstGeom prst="rect">
            <a:avLst/>
          </a:prstGeom>
          <a:noFill/>
        </p:spPr>
        <p:txBody>
          <a:bodyPr wrap="square" rtlCol="0">
            <a:spAutoFit/>
          </a:bodyPr>
          <a:lstStyle/>
          <a:p>
            <a:r>
              <a:rPr lang="en-US" sz="2000" b="1" i="1" dirty="0" smtClean="0"/>
              <a:t>Seoul downtown in 2000’s</a:t>
            </a:r>
            <a:endParaRPr lang="en-US" sz="2000" b="1" i="1" dirty="0"/>
          </a:p>
        </p:txBody>
      </p:sp>
    </p:spTree>
    <p:extLst>
      <p:ext uri="{BB962C8B-B14F-4D97-AF65-F5344CB8AC3E}">
        <p14:creationId xmlns:p14="http://schemas.microsoft.com/office/powerpoint/2010/main" val="512568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wipe(down)">
                                      <p:cBhvr>
                                        <p:cTn id="7" dur="500"/>
                                        <p:tgtEl>
                                          <p:spTgt spid="122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0"/>
            <a:ext cx="8229600" cy="692696"/>
          </a:xfrm>
        </p:spPr>
        <p:txBody>
          <a:bodyPr>
            <a:normAutofit/>
          </a:bodyPr>
          <a:lstStyle/>
          <a:p>
            <a:pPr algn="l"/>
            <a:r>
              <a:rPr lang="en-US" altLang="ko-KR" sz="2800" dirty="0" smtClean="0">
                <a:solidFill>
                  <a:srgbClr val="0070C0"/>
                </a:solidFill>
                <a:latin typeface="HY견고딕" pitchFamily="18" charset="-127"/>
                <a:ea typeface="HY견고딕" pitchFamily="18" charset="-127"/>
              </a:rPr>
              <a:t>History of HRD/TVET</a:t>
            </a:r>
            <a:endParaRPr lang="ko-KR" altLang="en-US" sz="2800" dirty="0">
              <a:solidFill>
                <a:srgbClr val="0070C0"/>
              </a:solidFill>
              <a:latin typeface="HY견고딕" pitchFamily="18" charset="-127"/>
              <a:ea typeface="HY견고딕" pitchFamily="18" charset="-127"/>
            </a:endParaRPr>
          </a:p>
        </p:txBody>
      </p:sp>
      <p:graphicFrame>
        <p:nvGraphicFramePr>
          <p:cNvPr id="5" name="내용 개체 틀 4"/>
          <p:cNvGraphicFramePr>
            <a:graphicFrameLocks noGrp="1"/>
          </p:cNvGraphicFramePr>
          <p:nvPr>
            <p:ph idx="4294967295"/>
            <p:extLst>
              <p:ext uri="{D42A27DB-BD31-4B8C-83A1-F6EECF244321}">
                <p14:modId xmlns:p14="http://schemas.microsoft.com/office/powerpoint/2010/main" val="2239257982"/>
              </p:ext>
            </p:extLst>
          </p:nvPr>
        </p:nvGraphicFramePr>
        <p:xfrm>
          <a:off x="0" y="765175"/>
          <a:ext cx="8507413" cy="5761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아래쪽 화살표 5"/>
          <p:cNvSpPr/>
          <p:nvPr/>
        </p:nvSpPr>
        <p:spPr>
          <a:xfrm>
            <a:off x="611560" y="2564904"/>
            <a:ext cx="288032"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아래쪽 화살표 6"/>
          <p:cNvSpPr/>
          <p:nvPr/>
        </p:nvSpPr>
        <p:spPr>
          <a:xfrm>
            <a:off x="539552" y="4293096"/>
            <a:ext cx="288032"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오른쪽 화살표 8"/>
          <p:cNvSpPr/>
          <p:nvPr/>
        </p:nvSpPr>
        <p:spPr>
          <a:xfrm>
            <a:off x="2555776" y="4869160"/>
            <a:ext cx="792088"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아래쪽 화살표 10"/>
          <p:cNvSpPr/>
          <p:nvPr/>
        </p:nvSpPr>
        <p:spPr>
          <a:xfrm>
            <a:off x="6804248" y="2564904"/>
            <a:ext cx="288032"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아래쪽 화살표 11"/>
          <p:cNvSpPr/>
          <p:nvPr/>
        </p:nvSpPr>
        <p:spPr>
          <a:xfrm>
            <a:off x="6732240" y="4293096"/>
            <a:ext cx="288032" cy="4320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위쪽 화살표 12"/>
          <p:cNvSpPr/>
          <p:nvPr/>
        </p:nvSpPr>
        <p:spPr>
          <a:xfrm>
            <a:off x="3707904" y="2564904"/>
            <a:ext cx="288032" cy="36004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위쪽 화살표 13"/>
          <p:cNvSpPr/>
          <p:nvPr/>
        </p:nvSpPr>
        <p:spPr>
          <a:xfrm>
            <a:off x="3707904" y="4293096"/>
            <a:ext cx="288032" cy="36004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
          <p:cNvGraphicFramePr>
            <a:graphicFrameLocks/>
          </p:cNvGraphicFramePr>
          <p:nvPr>
            <p:extLst>
              <p:ext uri="{D42A27DB-BD31-4B8C-83A1-F6EECF244321}">
                <p14:modId xmlns:p14="http://schemas.microsoft.com/office/powerpoint/2010/main" val="211838226"/>
              </p:ext>
            </p:extLst>
          </p:nvPr>
        </p:nvGraphicFramePr>
        <p:xfrm>
          <a:off x="500034" y="1214422"/>
          <a:ext cx="8131944" cy="4090356"/>
        </p:xfrm>
        <a:graphic>
          <a:graphicData uri="http://schemas.openxmlformats.org/drawingml/2006/table">
            <a:tbl>
              <a:tblPr>
                <a:tableStyleId>{08FB837D-C827-4EFA-A057-4D05807E0F7C}</a:tableStyleId>
              </a:tblPr>
              <a:tblGrid>
                <a:gridCol w="1008113"/>
                <a:gridCol w="2073993"/>
                <a:gridCol w="863600"/>
                <a:gridCol w="4186238"/>
              </a:tblGrid>
              <a:tr h="369888">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Classification</a:t>
                      </a:r>
                      <a:endParaRPr kumimoji="1" lang="en-US" altLang="ko-KR" sz="20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75000"/>
                      </a:schemeClr>
                    </a:solidFill>
                  </a:tcPr>
                </a:tc>
                <a:tc h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No.</a:t>
                      </a:r>
                      <a:endParaRPr kumimoji="1" lang="en-US" altLang="ko-KR" sz="20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75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Remarks</a:t>
                      </a:r>
                      <a:endParaRPr kumimoji="1" lang="en-US" altLang="ko-KR" sz="20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75000"/>
                      </a:schemeClr>
                    </a:solidFill>
                  </a:tcPr>
                </a:tc>
              </a:tr>
              <a:tr h="368300">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Total</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h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7,177</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r>
              <a:tr h="369888">
                <a:tc rowSpan="4">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2000" u="none" strike="noStrike" cap="none" normalizeH="0" baseline="0" dirty="0" smtClean="0">
                        <a:ln>
                          <a:noFill/>
                        </a:ln>
                        <a:effectLst/>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Public</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VTIs</a:t>
                      </a:r>
                      <a:endParaRPr kumimoji="1" lang="en-US" altLang="ko-KR" sz="20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Sub-Total</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79</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r>
              <a:tr h="369888">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Public Org.</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40</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KOPO, KUT, KEPAD</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r>
              <a:tr h="369888">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Local Govern.</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8</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Seoul, Other Provinces</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r>
              <a:tr h="368300">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Min. of Justice </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31</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Inmates’ Vocational Competency</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tc>
              </a:tr>
              <a:tr h="369888">
                <a:tc rowSpan="5">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2000" u="none" strike="noStrike" cap="none" normalizeH="0" baseline="0" dirty="0" smtClean="0">
                        <a:ln>
                          <a:noFill/>
                        </a:ln>
                        <a:effectLst/>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Private</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u="none" strike="noStrike" cap="none" normalizeH="0" baseline="0" dirty="0" smtClean="0">
                          <a:ln>
                            <a:noFill/>
                          </a:ln>
                          <a:effectLst/>
                        </a:rPr>
                        <a:t>VTIs</a:t>
                      </a:r>
                      <a:endParaRPr kumimoji="1" lang="en-US" altLang="ko-KR" sz="20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Sub-Total</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7,098</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ko-KR"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r>
              <a:tr h="369888">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Trg. Corporation</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55</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Non-profit Corporations</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r>
              <a:tr h="369888">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WRD Center</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51</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Women’s Vocational Competency</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r>
              <a:tr h="368300">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MOEL Designated</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823</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Individual Designated VTIs, KCCI</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r>
              <a:tr h="369888">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Others</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6,169</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u="none" strike="noStrike" cap="none" normalizeH="0" baseline="0" dirty="0" smtClean="0">
                          <a:ln>
                            <a:noFill/>
                          </a:ln>
                          <a:effectLst/>
                        </a:rPr>
                        <a:t>Companies or Associations, etc.</a:t>
                      </a:r>
                      <a:endParaRPr kumimoji="1" lang="en-US" altLang="ko-KR" sz="1800" b="1" i="0" u="none" strike="noStrike" cap="none" normalizeH="0" baseline="0" dirty="0" smtClean="0">
                        <a:ln>
                          <a:noFill/>
                        </a:ln>
                        <a:solidFill>
                          <a:srgbClr val="002060"/>
                        </a:solidFill>
                        <a:effectLst/>
                        <a:latin typeface="Times New Roman" pitchFamily="18" charset="0"/>
                        <a:ea typeface="굴림" pitchFamily="50" charset="-127"/>
                      </a:endParaRPr>
                    </a:p>
                  </a:txBody>
                  <a:tcPr horzOverflow="overflow">
                    <a:solidFill>
                      <a:schemeClr val="accent3">
                        <a:lumMod val="40000"/>
                        <a:lumOff val="60000"/>
                      </a:schemeClr>
                    </a:solidFill>
                  </a:tcPr>
                </a:tc>
              </a:tr>
            </a:tbl>
          </a:graphicData>
        </a:graphic>
      </p:graphicFrame>
      <p:sp>
        <p:nvSpPr>
          <p:cNvPr id="5" name="직사각형 4"/>
          <p:cNvSpPr/>
          <p:nvPr/>
        </p:nvSpPr>
        <p:spPr>
          <a:xfrm>
            <a:off x="323528" y="428604"/>
            <a:ext cx="8820472" cy="523220"/>
          </a:xfrm>
          <a:prstGeom prst="rect">
            <a:avLst/>
          </a:prstGeom>
        </p:spPr>
        <p:txBody>
          <a:bodyPr wrap="square">
            <a:spAutoFit/>
          </a:bodyPr>
          <a:lstStyle/>
          <a:p>
            <a:r>
              <a:rPr lang="en-US" altLang="ko-KR" sz="2800" b="1" spc="-100" dirty="0" smtClean="0">
                <a:solidFill>
                  <a:srgbClr val="0070C0"/>
                </a:solidFill>
                <a:effectLst/>
                <a:latin typeface="HY견고딕" pitchFamily="18" charset="-127"/>
                <a:ea typeface="HY견고딕" pitchFamily="18" charset="-127"/>
              </a:rPr>
              <a:t>The Status of VTIs’ </a:t>
            </a:r>
            <a:endParaRPr lang="ko-KR" altLang="en-US" sz="2800" b="1" spc="-100" dirty="0">
              <a:solidFill>
                <a:srgbClr val="0070C0"/>
              </a:solidFill>
              <a:latin typeface="HY견고딕" pitchFamily="18" charset="-127"/>
              <a:ea typeface="HY견고딕" pitchFamily="18" charset="-127"/>
            </a:endParaRPr>
          </a:p>
        </p:txBody>
      </p:sp>
      <p:sp>
        <p:nvSpPr>
          <p:cNvPr id="9" name="직사각형 8"/>
          <p:cNvSpPr/>
          <p:nvPr/>
        </p:nvSpPr>
        <p:spPr>
          <a:xfrm>
            <a:off x="1619672" y="5357826"/>
            <a:ext cx="6984776" cy="9514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buFont typeface="Wingdings" pitchFamily="2" charset="2"/>
              <a:buNone/>
            </a:pPr>
            <a:r>
              <a:rPr lang="en-US" altLang="ko-KR" sz="1400" dirty="0" smtClean="0">
                <a:solidFill>
                  <a:schemeClr val="accent1">
                    <a:lumMod val="50000"/>
                  </a:schemeClr>
                </a:solidFill>
                <a:latin typeface="Times New Roman" pitchFamily="18" charset="0"/>
              </a:rPr>
              <a:t>KOPO       :   Korea Polytechnics  </a:t>
            </a:r>
          </a:p>
          <a:p>
            <a:pPr>
              <a:lnSpc>
                <a:spcPct val="80000"/>
              </a:lnSpc>
              <a:buFont typeface="Wingdings" pitchFamily="2" charset="2"/>
              <a:buNone/>
            </a:pPr>
            <a:r>
              <a:rPr lang="en-US" altLang="ko-KR" sz="1400" dirty="0" smtClean="0">
                <a:solidFill>
                  <a:schemeClr val="accent1">
                    <a:lumMod val="50000"/>
                  </a:schemeClr>
                </a:solidFill>
                <a:latin typeface="Times New Roman" pitchFamily="18" charset="0"/>
              </a:rPr>
              <a:t>KUT          :   Korea University of Technology and Education</a:t>
            </a:r>
          </a:p>
          <a:p>
            <a:pPr>
              <a:lnSpc>
                <a:spcPct val="80000"/>
              </a:lnSpc>
              <a:buFont typeface="Wingdings" pitchFamily="2" charset="2"/>
              <a:buNone/>
            </a:pPr>
            <a:r>
              <a:rPr lang="en-US" altLang="ko-KR" sz="1400" dirty="0" smtClean="0">
                <a:solidFill>
                  <a:schemeClr val="accent1">
                    <a:lumMod val="50000"/>
                  </a:schemeClr>
                </a:solidFill>
                <a:latin typeface="Times New Roman" pitchFamily="18" charset="0"/>
              </a:rPr>
              <a:t>KCCI        :   Korea Chamber of Commerce and Industry</a:t>
            </a:r>
          </a:p>
          <a:p>
            <a:pPr>
              <a:lnSpc>
                <a:spcPct val="80000"/>
              </a:lnSpc>
              <a:buFont typeface="Wingdings" pitchFamily="2" charset="2"/>
              <a:buNone/>
            </a:pPr>
            <a:r>
              <a:rPr lang="en-US" altLang="ko-KR" sz="1400" dirty="0" smtClean="0">
                <a:solidFill>
                  <a:schemeClr val="accent1">
                    <a:lumMod val="50000"/>
                  </a:schemeClr>
                </a:solidFill>
                <a:latin typeface="Times New Roman" pitchFamily="18" charset="0"/>
              </a:rPr>
              <a:t>KEPAD     :   Korea Employment Promotion Agency for the Disabled </a:t>
            </a:r>
          </a:p>
          <a:p>
            <a:pPr>
              <a:lnSpc>
                <a:spcPct val="80000"/>
              </a:lnSpc>
              <a:buFont typeface="Wingdings" pitchFamily="2" charset="2"/>
              <a:buNone/>
            </a:pPr>
            <a:r>
              <a:rPr lang="en-US" altLang="ko-KR" sz="1400" dirty="0" smtClean="0">
                <a:solidFill>
                  <a:schemeClr val="accent1">
                    <a:lumMod val="50000"/>
                  </a:schemeClr>
                </a:solidFill>
                <a:latin typeface="Times New Roman" pitchFamily="18" charset="0"/>
              </a:rPr>
              <a:t>WRD         :   Women Resources Development </a:t>
            </a:r>
            <a:endParaRPr lang="ko-KR" altLang="en-US" sz="1400" dirty="0"/>
          </a:p>
        </p:txBody>
      </p:sp>
      <p:sp>
        <p:nvSpPr>
          <p:cNvPr id="10" name="직사각형 9"/>
          <p:cNvSpPr/>
          <p:nvPr/>
        </p:nvSpPr>
        <p:spPr>
          <a:xfrm>
            <a:off x="428596" y="5357826"/>
            <a:ext cx="129614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rgbClr val="C00000"/>
                </a:solidFill>
                <a:latin typeface="Times New Roman" pitchFamily="18" charset="0"/>
                <a:cs typeface="Times New Roman" pitchFamily="18" charset="0"/>
              </a:rPr>
              <a:t>[REMARKS]</a:t>
            </a:r>
            <a:endParaRPr lang="ko-KR" altLang="en-US" sz="1400" dirty="0">
              <a:solidFill>
                <a:srgbClr val="C00000"/>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54"/>
          <p:cNvSpPr>
            <a:spLocks/>
          </p:cNvSpPr>
          <p:nvPr/>
        </p:nvSpPr>
        <p:spPr bwMode="auto">
          <a:xfrm>
            <a:off x="571472" y="4500570"/>
            <a:ext cx="3151187" cy="738187"/>
          </a:xfrm>
          <a:custGeom>
            <a:avLst/>
            <a:gdLst>
              <a:gd name="T0" fmla="*/ 0 w 4044"/>
              <a:gd name="T1" fmla="*/ 2147483647 h 600"/>
              <a:gd name="T2" fmla="*/ 2147483647 w 4044"/>
              <a:gd name="T3" fmla="*/ 0 h 600"/>
              <a:gd name="T4" fmla="*/ 2147483647 w 4044"/>
              <a:gd name="T5" fmla="*/ 2147483647 h 600"/>
              <a:gd name="T6" fmla="*/ 2147483647 w 4044"/>
              <a:gd name="T7" fmla="*/ 2147483647 h 600"/>
              <a:gd name="T8" fmla="*/ 0 w 4044"/>
              <a:gd name="T9" fmla="*/ 2147483647 h 600"/>
              <a:gd name="T10" fmla="*/ 0 60000 65536"/>
              <a:gd name="T11" fmla="*/ 0 60000 65536"/>
              <a:gd name="T12" fmla="*/ 0 60000 65536"/>
              <a:gd name="T13" fmla="*/ 0 60000 65536"/>
              <a:gd name="T14" fmla="*/ 0 60000 65536"/>
              <a:gd name="T15" fmla="*/ 0 w 4044"/>
              <a:gd name="T16" fmla="*/ 0 h 600"/>
              <a:gd name="T17" fmla="*/ 4044 w 4044"/>
              <a:gd name="T18" fmla="*/ 600 h 600"/>
            </a:gdLst>
            <a:ahLst/>
            <a:cxnLst>
              <a:cxn ang="T10">
                <a:pos x="T0" y="T1"/>
              </a:cxn>
              <a:cxn ang="T11">
                <a:pos x="T2" y="T3"/>
              </a:cxn>
              <a:cxn ang="T12">
                <a:pos x="T4" y="T5"/>
              </a:cxn>
              <a:cxn ang="T13">
                <a:pos x="T6" y="T7"/>
              </a:cxn>
              <a:cxn ang="T14">
                <a:pos x="T8" y="T9"/>
              </a:cxn>
            </a:cxnLst>
            <a:rect l="T15" t="T16" r="T17" b="T18"/>
            <a:pathLst>
              <a:path w="4044" h="600">
                <a:moveTo>
                  <a:pt x="0" y="126"/>
                </a:moveTo>
                <a:lnTo>
                  <a:pt x="210" y="0"/>
                </a:lnTo>
                <a:lnTo>
                  <a:pt x="4044" y="444"/>
                </a:lnTo>
                <a:lnTo>
                  <a:pt x="3948" y="600"/>
                </a:lnTo>
                <a:lnTo>
                  <a:pt x="0" y="126"/>
                </a:lnTo>
                <a:close/>
              </a:path>
            </a:pathLst>
          </a:custGeom>
          <a:solidFill>
            <a:srgbClr val="808080"/>
          </a:solidFill>
          <a:ln w="9525">
            <a:noFill/>
            <a:round/>
            <a:headEnd/>
            <a:tailEnd/>
          </a:ln>
        </p:spPr>
        <p:txBody>
          <a:bodyPr/>
          <a:lstStyle/>
          <a:p>
            <a:pPr>
              <a:defRPr/>
            </a:pPr>
            <a:endParaRPr lang="ko-KR" altLang="en-US">
              <a:latin typeface="맑은 고딕" pitchFamily="50" charset="-127"/>
              <a:ea typeface="맑은 고딕" pitchFamily="50" charset="-127"/>
            </a:endParaRPr>
          </a:p>
        </p:txBody>
      </p:sp>
      <p:sp>
        <p:nvSpPr>
          <p:cNvPr id="18435" name="Freeform 55"/>
          <p:cNvSpPr>
            <a:spLocks/>
          </p:cNvSpPr>
          <p:nvPr/>
        </p:nvSpPr>
        <p:spPr bwMode="auto">
          <a:xfrm>
            <a:off x="520672" y="2414595"/>
            <a:ext cx="214312" cy="2241550"/>
          </a:xfrm>
          <a:custGeom>
            <a:avLst/>
            <a:gdLst>
              <a:gd name="T0" fmla="*/ 2147483647 w 276"/>
              <a:gd name="T1" fmla="*/ 2147483647 h 1824"/>
              <a:gd name="T2" fmla="*/ 0 w 276"/>
              <a:gd name="T3" fmla="*/ 2147483647 h 1824"/>
              <a:gd name="T4" fmla="*/ 2147483647 w 276"/>
              <a:gd name="T5" fmla="*/ 0 h 1824"/>
              <a:gd name="T6" fmla="*/ 2147483647 w 276"/>
              <a:gd name="T7" fmla="*/ 2147483647 h 1824"/>
              <a:gd name="T8" fmla="*/ 2147483647 w 276"/>
              <a:gd name="T9" fmla="*/ 2147483647 h 1824"/>
              <a:gd name="T10" fmla="*/ 0 60000 65536"/>
              <a:gd name="T11" fmla="*/ 0 60000 65536"/>
              <a:gd name="T12" fmla="*/ 0 60000 65536"/>
              <a:gd name="T13" fmla="*/ 0 60000 65536"/>
              <a:gd name="T14" fmla="*/ 0 60000 65536"/>
              <a:gd name="T15" fmla="*/ 0 w 276"/>
              <a:gd name="T16" fmla="*/ 0 h 1824"/>
              <a:gd name="T17" fmla="*/ 276 w 276"/>
              <a:gd name="T18" fmla="*/ 1824 h 1824"/>
            </a:gdLst>
            <a:ahLst/>
            <a:cxnLst>
              <a:cxn ang="T10">
                <a:pos x="T0" y="T1"/>
              </a:cxn>
              <a:cxn ang="T11">
                <a:pos x="T2" y="T3"/>
              </a:cxn>
              <a:cxn ang="T12">
                <a:pos x="T4" y="T5"/>
              </a:cxn>
              <a:cxn ang="T13">
                <a:pos x="T6" y="T7"/>
              </a:cxn>
              <a:cxn ang="T14">
                <a:pos x="T8" y="T9"/>
              </a:cxn>
            </a:cxnLst>
            <a:rect l="T15" t="T16" r="T17" b="T18"/>
            <a:pathLst>
              <a:path w="276" h="1824">
                <a:moveTo>
                  <a:pt x="66" y="1824"/>
                </a:moveTo>
                <a:lnTo>
                  <a:pt x="0" y="78"/>
                </a:lnTo>
                <a:lnTo>
                  <a:pt x="210" y="0"/>
                </a:lnTo>
                <a:lnTo>
                  <a:pt x="276" y="1698"/>
                </a:lnTo>
                <a:lnTo>
                  <a:pt x="66" y="1824"/>
                </a:lnTo>
                <a:close/>
              </a:path>
            </a:pathLst>
          </a:custGeom>
          <a:solidFill>
            <a:srgbClr val="C0C0C0"/>
          </a:solidFill>
          <a:ln w="9525">
            <a:noFill/>
            <a:round/>
            <a:headEnd/>
            <a:tailEnd/>
          </a:ln>
        </p:spPr>
        <p:txBody>
          <a:bodyPr/>
          <a:lstStyle/>
          <a:p>
            <a:pPr>
              <a:defRPr/>
            </a:pPr>
            <a:endParaRPr lang="ko-KR" altLang="en-US">
              <a:latin typeface="맑은 고딕" pitchFamily="50" charset="-127"/>
              <a:ea typeface="맑은 고딕" pitchFamily="50" charset="-127"/>
            </a:endParaRPr>
          </a:p>
        </p:txBody>
      </p:sp>
      <p:sp>
        <p:nvSpPr>
          <p:cNvPr id="18436" name="Freeform 56"/>
          <p:cNvSpPr>
            <a:spLocks/>
          </p:cNvSpPr>
          <p:nvPr/>
        </p:nvSpPr>
        <p:spPr bwMode="auto">
          <a:xfrm>
            <a:off x="682597" y="2414595"/>
            <a:ext cx="3105150" cy="2632075"/>
          </a:xfrm>
          <a:custGeom>
            <a:avLst/>
            <a:gdLst>
              <a:gd name="T0" fmla="*/ 2147483647 w 3984"/>
              <a:gd name="T1" fmla="*/ 2147483647 h 2142"/>
              <a:gd name="T2" fmla="*/ 0 w 3984"/>
              <a:gd name="T3" fmla="*/ 0 h 2142"/>
              <a:gd name="T4" fmla="*/ 2147483647 w 3984"/>
              <a:gd name="T5" fmla="*/ 2147483647 h 2142"/>
              <a:gd name="T6" fmla="*/ 2147483647 w 3984"/>
              <a:gd name="T7" fmla="*/ 2147483647 h 2142"/>
              <a:gd name="T8" fmla="*/ 2147483647 w 3984"/>
              <a:gd name="T9" fmla="*/ 2147483647 h 2142"/>
              <a:gd name="T10" fmla="*/ 0 60000 65536"/>
              <a:gd name="T11" fmla="*/ 0 60000 65536"/>
              <a:gd name="T12" fmla="*/ 0 60000 65536"/>
              <a:gd name="T13" fmla="*/ 0 60000 65536"/>
              <a:gd name="T14" fmla="*/ 0 60000 65536"/>
              <a:gd name="T15" fmla="*/ 0 w 3984"/>
              <a:gd name="T16" fmla="*/ 0 h 2142"/>
              <a:gd name="T17" fmla="*/ 3984 w 3984"/>
              <a:gd name="T18" fmla="*/ 2142 h 2142"/>
            </a:gdLst>
            <a:ahLst/>
            <a:cxnLst>
              <a:cxn ang="T10">
                <a:pos x="T0" y="T1"/>
              </a:cxn>
              <a:cxn ang="T11">
                <a:pos x="T2" y="T3"/>
              </a:cxn>
              <a:cxn ang="T12">
                <a:pos x="T4" y="T5"/>
              </a:cxn>
              <a:cxn ang="T13">
                <a:pos x="T6" y="T7"/>
              </a:cxn>
              <a:cxn ang="T14">
                <a:pos x="T8" y="T9"/>
              </a:cxn>
            </a:cxnLst>
            <a:rect l="T15" t="T16" r="T17" b="T18"/>
            <a:pathLst>
              <a:path w="3984" h="2142">
                <a:moveTo>
                  <a:pt x="66" y="1698"/>
                </a:moveTo>
                <a:lnTo>
                  <a:pt x="0" y="0"/>
                </a:lnTo>
                <a:lnTo>
                  <a:pt x="3984" y="276"/>
                </a:lnTo>
                <a:lnTo>
                  <a:pt x="3900" y="2142"/>
                </a:lnTo>
                <a:lnTo>
                  <a:pt x="66" y="1698"/>
                </a:lnTo>
                <a:close/>
              </a:path>
            </a:pathLst>
          </a:custGeom>
          <a:solidFill>
            <a:srgbClr val="C0C0C0"/>
          </a:solidFill>
          <a:ln w="9525">
            <a:noFill/>
            <a:round/>
            <a:headEnd/>
            <a:tailEnd/>
          </a:ln>
        </p:spPr>
        <p:txBody>
          <a:bodyPr/>
          <a:lstStyle/>
          <a:p>
            <a:pPr>
              <a:defRPr/>
            </a:pPr>
            <a:endParaRPr lang="ko-KR" altLang="en-US">
              <a:latin typeface="맑은 고딕" pitchFamily="50" charset="-127"/>
              <a:ea typeface="맑은 고딕" pitchFamily="50" charset="-127"/>
            </a:endParaRPr>
          </a:p>
        </p:txBody>
      </p:sp>
      <p:sp>
        <p:nvSpPr>
          <p:cNvPr id="18437" name="Freeform 57"/>
          <p:cNvSpPr>
            <a:spLocks/>
          </p:cNvSpPr>
          <p:nvPr/>
        </p:nvSpPr>
        <p:spPr bwMode="auto">
          <a:xfrm>
            <a:off x="571472" y="4500570"/>
            <a:ext cx="3151187" cy="546100"/>
          </a:xfrm>
          <a:custGeom>
            <a:avLst/>
            <a:gdLst>
              <a:gd name="T0" fmla="*/ 0 w 674"/>
              <a:gd name="T1" fmla="*/ 2147483647 h 74"/>
              <a:gd name="T2" fmla="*/ 2147483647 w 674"/>
              <a:gd name="T3" fmla="*/ 0 h 74"/>
              <a:gd name="T4" fmla="*/ 2147483647 w 674"/>
              <a:gd name="T5" fmla="*/ 2147483647 h 74"/>
              <a:gd name="T6" fmla="*/ 0 60000 65536"/>
              <a:gd name="T7" fmla="*/ 0 60000 65536"/>
              <a:gd name="T8" fmla="*/ 0 60000 65536"/>
              <a:gd name="T9" fmla="*/ 0 w 674"/>
              <a:gd name="T10" fmla="*/ 0 h 74"/>
              <a:gd name="T11" fmla="*/ 674 w 674"/>
              <a:gd name="T12" fmla="*/ 74 h 74"/>
            </a:gdLst>
            <a:ahLst/>
            <a:cxnLst>
              <a:cxn ang="T6">
                <a:pos x="T0" y="T1"/>
              </a:cxn>
              <a:cxn ang="T7">
                <a:pos x="T2" y="T3"/>
              </a:cxn>
              <a:cxn ang="T8">
                <a:pos x="T4" y="T5"/>
              </a:cxn>
            </a:cxnLst>
            <a:rect l="T9" t="T10" r="T11" b="T12"/>
            <a:pathLst>
              <a:path w="674" h="74">
                <a:moveTo>
                  <a:pt x="0" y="21"/>
                </a:moveTo>
                <a:lnTo>
                  <a:pt x="35" y="0"/>
                </a:lnTo>
                <a:lnTo>
                  <a:pt x="674" y="74"/>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38" name="Freeform 58"/>
          <p:cNvSpPr>
            <a:spLocks/>
          </p:cNvSpPr>
          <p:nvPr/>
        </p:nvSpPr>
        <p:spPr bwMode="auto">
          <a:xfrm>
            <a:off x="568297" y="4279907"/>
            <a:ext cx="3159125" cy="523875"/>
          </a:xfrm>
          <a:custGeom>
            <a:avLst/>
            <a:gdLst>
              <a:gd name="T0" fmla="*/ 0 w 676"/>
              <a:gd name="T1" fmla="*/ 2147483647 h 71"/>
              <a:gd name="T2" fmla="*/ 2147483647 w 676"/>
              <a:gd name="T3" fmla="*/ 0 h 71"/>
              <a:gd name="T4" fmla="*/ 2147483647 w 676"/>
              <a:gd name="T5" fmla="*/ 2147483647 h 71"/>
              <a:gd name="T6" fmla="*/ 0 60000 65536"/>
              <a:gd name="T7" fmla="*/ 0 60000 65536"/>
              <a:gd name="T8" fmla="*/ 0 60000 65536"/>
              <a:gd name="T9" fmla="*/ 0 w 676"/>
              <a:gd name="T10" fmla="*/ 0 h 71"/>
              <a:gd name="T11" fmla="*/ 676 w 676"/>
              <a:gd name="T12" fmla="*/ 71 h 71"/>
            </a:gdLst>
            <a:ahLst/>
            <a:cxnLst>
              <a:cxn ang="T6">
                <a:pos x="T0" y="T1"/>
              </a:cxn>
              <a:cxn ang="T7">
                <a:pos x="T2" y="T3"/>
              </a:cxn>
              <a:cxn ang="T8">
                <a:pos x="T4" y="T5"/>
              </a:cxn>
            </a:cxnLst>
            <a:rect l="T9" t="T10" r="T11" b="T12"/>
            <a:pathLst>
              <a:path w="676" h="71">
                <a:moveTo>
                  <a:pt x="0" y="20"/>
                </a:moveTo>
                <a:lnTo>
                  <a:pt x="34" y="0"/>
                </a:lnTo>
                <a:lnTo>
                  <a:pt x="676" y="71"/>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39" name="Freeform 59"/>
          <p:cNvSpPr>
            <a:spLocks/>
          </p:cNvSpPr>
          <p:nvPr/>
        </p:nvSpPr>
        <p:spPr bwMode="auto">
          <a:xfrm>
            <a:off x="561947" y="4051307"/>
            <a:ext cx="3175000" cy="501650"/>
          </a:xfrm>
          <a:custGeom>
            <a:avLst/>
            <a:gdLst>
              <a:gd name="T0" fmla="*/ 0 w 679"/>
              <a:gd name="T1" fmla="*/ 2147483647 h 68"/>
              <a:gd name="T2" fmla="*/ 2147483647 w 679"/>
              <a:gd name="T3" fmla="*/ 0 h 68"/>
              <a:gd name="T4" fmla="*/ 2147483647 w 679"/>
              <a:gd name="T5" fmla="*/ 2147483647 h 68"/>
              <a:gd name="T6" fmla="*/ 0 60000 65536"/>
              <a:gd name="T7" fmla="*/ 0 60000 65536"/>
              <a:gd name="T8" fmla="*/ 0 60000 65536"/>
              <a:gd name="T9" fmla="*/ 0 w 679"/>
              <a:gd name="T10" fmla="*/ 0 h 68"/>
              <a:gd name="T11" fmla="*/ 679 w 679"/>
              <a:gd name="T12" fmla="*/ 68 h 68"/>
            </a:gdLst>
            <a:ahLst/>
            <a:cxnLst>
              <a:cxn ang="T6">
                <a:pos x="T0" y="T1"/>
              </a:cxn>
              <a:cxn ang="T7">
                <a:pos x="T2" y="T3"/>
              </a:cxn>
              <a:cxn ang="T8">
                <a:pos x="T4" y="T5"/>
              </a:cxn>
            </a:cxnLst>
            <a:rect l="T9" t="T10" r="T11" b="T12"/>
            <a:pathLst>
              <a:path w="679" h="68">
                <a:moveTo>
                  <a:pt x="0" y="19"/>
                </a:moveTo>
                <a:lnTo>
                  <a:pt x="34" y="0"/>
                </a:lnTo>
                <a:lnTo>
                  <a:pt x="679" y="68"/>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0" name="Freeform 60"/>
          <p:cNvSpPr>
            <a:spLocks/>
          </p:cNvSpPr>
          <p:nvPr/>
        </p:nvSpPr>
        <p:spPr bwMode="auto">
          <a:xfrm>
            <a:off x="557184" y="3822707"/>
            <a:ext cx="3184525" cy="479425"/>
          </a:xfrm>
          <a:custGeom>
            <a:avLst/>
            <a:gdLst>
              <a:gd name="T0" fmla="*/ 0 w 681"/>
              <a:gd name="T1" fmla="*/ 2147483647 h 65"/>
              <a:gd name="T2" fmla="*/ 2147483647 w 681"/>
              <a:gd name="T3" fmla="*/ 0 h 65"/>
              <a:gd name="T4" fmla="*/ 2147483647 w 681"/>
              <a:gd name="T5" fmla="*/ 2147483647 h 65"/>
              <a:gd name="T6" fmla="*/ 0 60000 65536"/>
              <a:gd name="T7" fmla="*/ 0 60000 65536"/>
              <a:gd name="T8" fmla="*/ 0 60000 65536"/>
              <a:gd name="T9" fmla="*/ 0 w 681"/>
              <a:gd name="T10" fmla="*/ 0 h 65"/>
              <a:gd name="T11" fmla="*/ 681 w 681"/>
              <a:gd name="T12" fmla="*/ 65 h 65"/>
            </a:gdLst>
            <a:ahLst/>
            <a:cxnLst>
              <a:cxn ang="T6">
                <a:pos x="T0" y="T1"/>
              </a:cxn>
              <a:cxn ang="T7">
                <a:pos x="T2" y="T3"/>
              </a:cxn>
              <a:cxn ang="T8">
                <a:pos x="T4" y="T5"/>
              </a:cxn>
            </a:cxnLst>
            <a:rect l="T9" t="T10" r="T11" b="T12"/>
            <a:pathLst>
              <a:path w="681" h="65">
                <a:moveTo>
                  <a:pt x="0" y="18"/>
                </a:moveTo>
                <a:lnTo>
                  <a:pt x="34" y="0"/>
                </a:lnTo>
                <a:lnTo>
                  <a:pt x="681" y="65"/>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1" name="Freeform 61"/>
          <p:cNvSpPr>
            <a:spLocks/>
          </p:cNvSpPr>
          <p:nvPr/>
        </p:nvSpPr>
        <p:spPr bwMode="auto">
          <a:xfrm>
            <a:off x="549247" y="3594107"/>
            <a:ext cx="3200400" cy="457200"/>
          </a:xfrm>
          <a:custGeom>
            <a:avLst/>
            <a:gdLst>
              <a:gd name="T0" fmla="*/ 0 w 685"/>
              <a:gd name="T1" fmla="*/ 2147483647 h 62"/>
              <a:gd name="T2" fmla="*/ 2147483647 w 685"/>
              <a:gd name="T3" fmla="*/ 0 h 62"/>
              <a:gd name="T4" fmla="*/ 2147483647 w 685"/>
              <a:gd name="T5" fmla="*/ 2147483647 h 62"/>
              <a:gd name="T6" fmla="*/ 0 60000 65536"/>
              <a:gd name="T7" fmla="*/ 0 60000 65536"/>
              <a:gd name="T8" fmla="*/ 0 60000 65536"/>
              <a:gd name="T9" fmla="*/ 0 w 685"/>
              <a:gd name="T10" fmla="*/ 0 h 62"/>
              <a:gd name="T11" fmla="*/ 685 w 685"/>
              <a:gd name="T12" fmla="*/ 62 h 62"/>
            </a:gdLst>
            <a:ahLst/>
            <a:cxnLst>
              <a:cxn ang="T6">
                <a:pos x="T0" y="T1"/>
              </a:cxn>
              <a:cxn ang="T7">
                <a:pos x="T2" y="T3"/>
              </a:cxn>
              <a:cxn ang="T8">
                <a:pos x="T4" y="T5"/>
              </a:cxn>
            </a:cxnLst>
            <a:rect l="T9" t="T10" r="T11" b="T12"/>
            <a:pathLst>
              <a:path w="685" h="62">
                <a:moveTo>
                  <a:pt x="0" y="17"/>
                </a:moveTo>
                <a:lnTo>
                  <a:pt x="35" y="0"/>
                </a:lnTo>
                <a:lnTo>
                  <a:pt x="685" y="62"/>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2" name="Freeform 62"/>
          <p:cNvSpPr>
            <a:spLocks/>
          </p:cNvSpPr>
          <p:nvPr/>
        </p:nvSpPr>
        <p:spPr bwMode="auto">
          <a:xfrm>
            <a:off x="544484" y="3357570"/>
            <a:ext cx="3209925" cy="436562"/>
          </a:xfrm>
          <a:custGeom>
            <a:avLst/>
            <a:gdLst>
              <a:gd name="T0" fmla="*/ 0 w 687"/>
              <a:gd name="T1" fmla="*/ 2147483647 h 59"/>
              <a:gd name="T2" fmla="*/ 2147483647 w 687"/>
              <a:gd name="T3" fmla="*/ 0 h 59"/>
              <a:gd name="T4" fmla="*/ 2147483647 w 687"/>
              <a:gd name="T5" fmla="*/ 2147483647 h 59"/>
              <a:gd name="T6" fmla="*/ 0 60000 65536"/>
              <a:gd name="T7" fmla="*/ 0 60000 65536"/>
              <a:gd name="T8" fmla="*/ 0 60000 65536"/>
              <a:gd name="T9" fmla="*/ 0 w 687"/>
              <a:gd name="T10" fmla="*/ 0 h 59"/>
              <a:gd name="T11" fmla="*/ 687 w 687"/>
              <a:gd name="T12" fmla="*/ 59 h 59"/>
            </a:gdLst>
            <a:ahLst/>
            <a:cxnLst>
              <a:cxn ang="T6">
                <a:pos x="T0" y="T1"/>
              </a:cxn>
              <a:cxn ang="T7">
                <a:pos x="T2" y="T3"/>
              </a:cxn>
              <a:cxn ang="T8">
                <a:pos x="T4" y="T5"/>
              </a:cxn>
            </a:cxnLst>
            <a:rect l="T9" t="T10" r="T11" b="T12"/>
            <a:pathLst>
              <a:path w="687" h="59">
                <a:moveTo>
                  <a:pt x="0" y="17"/>
                </a:moveTo>
                <a:lnTo>
                  <a:pt x="35" y="0"/>
                </a:lnTo>
                <a:lnTo>
                  <a:pt x="687" y="59"/>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3" name="Freeform 63"/>
          <p:cNvSpPr>
            <a:spLocks/>
          </p:cNvSpPr>
          <p:nvPr/>
        </p:nvSpPr>
        <p:spPr bwMode="auto">
          <a:xfrm>
            <a:off x="538134" y="3130557"/>
            <a:ext cx="3227388" cy="404813"/>
          </a:xfrm>
          <a:custGeom>
            <a:avLst/>
            <a:gdLst>
              <a:gd name="T0" fmla="*/ 0 w 690"/>
              <a:gd name="T1" fmla="*/ 2147483647 h 55"/>
              <a:gd name="T2" fmla="*/ 2147483647 w 690"/>
              <a:gd name="T3" fmla="*/ 0 h 55"/>
              <a:gd name="T4" fmla="*/ 2147483647 w 690"/>
              <a:gd name="T5" fmla="*/ 2147483647 h 55"/>
              <a:gd name="T6" fmla="*/ 0 60000 65536"/>
              <a:gd name="T7" fmla="*/ 0 60000 65536"/>
              <a:gd name="T8" fmla="*/ 0 60000 65536"/>
              <a:gd name="T9" fmla="*/ 0 w 690"/>
              <a:gd name="T10" fmla="*/ 0 h 55"/>
              <a:gd name="T11" fmla="*/ 690 w 690"/>
              <a:gd name="T12" fmla="*/ 55 h 55"/>
            </a:gdLst>
            <a:ahLst/>
            <a:cxnLst>
              <a:cxn ang="T6">
                <a:pos x="T0" y="T1"/>
              </a:cxn>
              <a:cxn ang="T7">
                <a:pos x="T2" y="T3"/>
              </a:cxn>
              <a:cxn ang="T8">
                <a:pos x="T4" y="T5"/>
              </a:cxn>
            </a:cxnLst>
            <a:rect l="T9" t="T10" r="T11" b="T12"/>
            <a:pathLst>
              <a:path w="690" h="55">
                <a:moveTo>
                  <a:pt x="0" y="15"/>
                </a:moveTo>
                <a:lnTo>
                  <a:pt x="35" y="0"/>
                </a:lnTo>
                <a:lnTo>
                  <a:pt x="690" y="55"/>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4" name="Freeform 64"/>
          <p:cNvSpPr>
            <a:spLocks/>
          </p:cNvSpPr>
          <p:nvPr/>
        </p:nvSpPr>
        <p:spPr bwMode="auto">
          <a:xfrm>
            <a:off x="530197" y="2894020"/>
            <a:ext cx="3238500" cy="382587"/>
          </a:xfrm>
          <a:custGeom>
            <a:avLst/>
            <a:gdLst>
              <a:gd name="T0" fmla="*/ 0 w 693"/>
              <a:gd name="T1" fmla="*/ 2147483647 h 52"/>
              <a:gd name="T2" fmla="*/ 2147483647 w 693"/>
              <a:gd name="T3" fmla="*/ 0 h 52"/>
              <a:gd name="T4" fmla="*/ 2147483647 w 693"/>
              <a:gd name="T5" fmla="*/ 2147483647 h 52"/>
              <a:gd name="T6" fmla="*/ 0 60000 65536"/>
              <a:gd name="T7" fmla="*/ 0 60000 65536"/>
              <a:gd name="T8" fmla="*/ 0 60000 65536"/>
              <a:gd name="T9" fmla="*/ 0 w 693"/>
              <a:gd name="T10" fmla="*/ 0 h 52"/>
              <a:gd name="T11" fmla="*/ 693 w 693"/>
              <a:gd name="T12" fmla="*/ 52 h 52"/>
            </a:gdLst>
            <a:ahLst/>
            <a:cxnLst>
              <a:cxn ang="T6">
                <a:pos x="T0" y="T1"/>
              </a:cxn>
              <a:cxn ang="T7">
                <a:pos x="T2" y="T3"/>
              </a:cxn>
              <a:cxn ang="T8">
                <a:pos x="T4" y="T5"/>
              </a:cxn>
            </a:cxnLst>
            <a:rect l="T9" t="T10" r="T11" b="T12"/>
            <a:pathLst>
              <a:path w="693" h="52">
                <a:moveTo>
                  <a:pt x="0" y="15"/>
                </a:moveTo>
                <a:lnTo>
                  <a:pt x="36" y="0"/>
                </a:lnTo>
                <a:lnTo>
                  <a:pt x="693" y="52"/>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5" name="Freeform 65"/>
          <p:cNvSpPr>
            <a:spLocks/>
          </p:cNvSpPr>
          <p:nvPr/>
        </p:nvSpPr>
        <p:spPr bwMode="auto">
          <a:xfrm>
            <a:off x="525434" y="2657482"/>
            <a:ext cx="3252788" cy="354013"/>
          </a:xfrm>
          <a:custGeom>
            <a:avLst/>
            <a:gdLst>
              <a:gd name="T0" fmla="*/ 0 w 696"/>
              <a:gd name="T1" fmla="*/ 2147483647 h 48"/>
              <a:gd name="T2" fmla="*/ 2147483647 w 696"/>
              <a:gd name="T3" fmla="*/ 0 h 48"/>
              <a:gd name="T4" fmla="*/ 2147483647 w 696"/>
              <a:gd name="T5" fmla="*/ 2147483647 h 48"/>
              <a:gd name="T6" fmla="*/ 0 60000 65536"/>
              <a:gd name="T7" fmla="*/ 0 60000 65536"/>
              <a:gd name="T8" fmla="*/ 0 60000 65536"/>
              <a:gd name="T9" fmla="*/ 0 w 696"/>
              <a:gd name="T10" fmla="*/ 0 h 48"/>
              <a:gd name="T11" fmla="*/ 696 w 696"/>
              <a:gd name="T12" fmla="*/ 48 h 48"/>
            </a:gdLst>
            <a:ahLst/>
            <a:cxnLst>
              <a:cxn ang="T6">
                <a:pos x="T0" y="T1"/>
              </a:cxn>
              <a:cxn ang="T7">
                <a:pos x="T2" y="T3"/>
              </a:cxn>
              <a:cxn ang="T8">
                <a:pos x="T4" y="T5"/>
              </a:cxn>
            </a:cxnLst>
            <a:rect l="T9" t="T10" r="T11" b="T12"/>
            <a:pathLst>
              <a:path w="696" h="48">
                <a:moveTo>
                  <a:pt x="0" y="14"/>
                </a:moveTo>
                <a:lnTo>
                  <a:pt x="35" y="0"/>
                </a:lnTo>
                <a:lnTo>
                  <a:pt x="696" y="48"/>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6" name="Freeform 66"/>
          <p:cNvSpPr>
            <a:spLocks/>
          </p:cNvSpPr>
          <p:nvPr/>
        </p:nvSpPr>
        <p:spPr bwMode="auto">
          <a:xfrm>
            <a:off x="520672" y="2414595"/>
            <a:ext cx="3267075" cy="339725"/>
          </a:xfrm>
          <a:custGeom>
            <a:avLst/>
            <a:gdLst>
              <a:gd name="T0" fmla="*/ 0 w 699"/>
              <a:gd name="T1" fmla="*/ 2147483647 h 46"/>
              <a:gd name="T2" fmla="*/ 2147483647 w 699"/>
              <a:gd name="T3" fmla="*/ 0 h 46"/>
              <a:gd name="T4" fmla="*/ 2147483647 w 699"/>
              <a:gd name="T5" fmla="*/ 2147483647 h 46"/>
              <a:gd name="T6" fmla="*/ 0 60000 65536"/>
              <a:gd name="T7" fmla="*/ 0 60000 65536"/>
              <a:gd name="T8" fmla="*/ 0 60000 65536"/>
              <a:gd name="T9" fmla="*/ 0 w 699"/>
              <a:gd name="T10" fmla="*/ 0 h 46"/>
              <a:gd name="T11" fmla="*/ 699 w 699"/>
              <a:gd name="T12" fmla="*/ 46 h 46"/>
            </a:gdLst>
            <a:ahLst/>
            <a:cxnLst>
              <a:cxn ang="T6">
                <a:pos x="T0" y="T1"/>
              </a:cxn>
              <a:cxn ang="T7">
                <a:pos x="T2" y="T3"/>
              </a:cxn>
              <a:cxn ang="T8">
                <a:pos x="T4" y="T5"/>
              </a:cxn>
            </a:cxnLst>
            <a:rect l="T9" t="T10" r="T11" b="T12"/>
            <a:pathLst>
              <a:path w="699" h="46">
                <a:moveTo>
                  <a:pt x="0" y="13"/>
                </a:moveTo>
                <a:lnTo>
                  <a:pt x="35" y="0"/>
                </a:lnTo>
                <a:lnTo>
                  <a:pt x="699" y="46"/>
                </a:lnTo>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7" name="Freeform 67"/>
          <p:cNvSpPr>
            <a:spLocks/>
          </p:cNvSpPr>
          <p:nvPr/>
        </p:nvSpPr>
        <p:spPr bwMode="auto">
          <a:xfrm>
            <a:off x="571472" y="4500570"/>
            <a:ext cx="3151187" cy="738187"/>
          </a:xfrm>
          <a:custGeom>
            <a:avLst/>
            <a:gdLst>
              <a:gd name="T0" fmla="*/ 2147483647 w 4044"/>
              <a:gd name="T1" fmla="*/ 2147483647 h 600"/>
              <a:gd name="T2" fmla="*/ 2147483647 w 4044"/>
              <a:gd name="T3" fmla="*/ 2147483647 h 600"/>
              <a:gd name="T4" fmla="*/ 0 w 4044"/>
              <a:gd name="T5" fmla="*/ 2147483647 h 600"/>
              <a:gd name="T6" fmla="*/ 2147483647 w 4044"/>
              <a:gd name="T7" fmla="*/ 0 h 600"/>
              <a:gd name="T8" fmla="*/ 2147483647 w 4044"/>
              <a:gd name="T9" fmla="*/ 2147483647 h 600"/>
              <a:gd name="T10" fmla="*/ 0 60000 65536"/>
              <a:gd name="T11" fmla="*/ 0 60000 65536"/>
              <a:gd name="T12" fmla="*/ 0 60000 65536"/>
              <a:gd name="T13" fmla="*/ 0 60000 65536"/>
              <a:gd name="T14" fmla="*/ 0 60000 65536"/>
              <a:gd name="T15" fmla="*/ 0 w 4044"/>
              <a:gd name="T16" fmla="*/ 0 h 600"/>
              <a:gd name="T17" fmla="*/ 4044 w 4044"/>
              <a:gd name="T18" fmla="*/ 600 h 600"/>
            </a:gdLst>
            <a:ahLst/>
            <a:cxnLst>
              <a:cxn ang="T10">
                <a:pos x="T0" y="T1"/>
              </a:cxn>
              <a:cxn ang="T11">
                <a:pos x="T2" y="T3"/>
              </a:cxn>
              <a:cxn ang="T12">
                <a:pos x="T4" y="T5"/>
              </a:cxn>
              <a:cxn ang="T13">
                <a:pos x="T6" y="T7"/>
              </a:cxn>
              <a:cxn ang="T14">
                <a:pos x="T8" y="T9"/>
              </a:cxn>
            </a:cxnLst>
            <a:rect l="T15" t="T16" r="T17" b="T18"/>
            <a:pathLst>
              <a:path w="4044" h="600">
                <a:moveTo>
                  <a:pt x="4044" y="444"/>
                </a:moveTo>
                <a:lnTo>
                  <a:pt x="3948" y="600"/>
                </a:lnTo>
                <a:lnTo>
                  <a:pt x="0" y="126"/>
                </a:lnTo>
                <a:lnTo>
                  <a:pt x="210" y="0"/>
                </a:lnTo>
                <a:lnTo>
                  <a:pt x="4044" y="444"/>
                </a:lnTo>
                <a:close/>
              </a:path>
            </a:pathLst>
          </a:custGeom>
          <a:noFill/>
          <a:ln w="0">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8" name="Freeform 68"/>
          <p:cNvSpPr>
            <a:spLocks/>
          </p:cNvSpPr>
          <p:nvPr/>
        </p:nvSpPr>
        <p:spPr bwMode="auto">
          <a:xfrm>
            <a:off x="520672" y="2414595"/>
            <a:ext cx="214312" cy="2241550"/>
          </a:xfrm>
          <a:custGeom>
            <a:avLst/>
            <a:gdLst>
              <a:gd name="T0" fmla="*/ 2147483647 w 276"/>
              <a:gd name="T1" fmla="*/ 2147483647 h 1824"/>
              <a:gd name="T2" fmla="*/ 0 w 276"/>
              <a:gd name="T3" fmla="*/ 2147483647 h 1824"/>
              <a:gd name="T4" fmla="*/ 2147483647 w 276"/>
              <a:gd name="T5" fmla="*/ 0 h 1824"/>
              <a:gd name="T6" fmla="*/ 2147483647 w 276"/>
              <a:gd name="T7" fmla="*/ 2147483647 h 1824"/>
              <a:gd name="T8" fmla="*/ 2147483647 w 276"/>
              <a:gd name="T9" fmla="*/ 2147483647 h 1824"/>
              <a:gd name="T10" fmla="*/ 0 60000 65536"/>
              <a:gd name="T11" fmla="*/ 0 60000 65536"/>
              <a:gd name="T12" fmla="*/ 0 60000 65536"/>
              <a:gd name="T13" fmla="*/ 0 60000 65536"/>
              <a:gd name="T14" fmla="*/ 0 60000 65536"/>
              <a:gd name="T15" fmla="*/ 0 w 276"/>
              <a:gd name="T16" fmla="*/ 0 h 1824"/>
              <a:gd name="T17" fmla="*/ 276 w 276"/>
              <a:gd name="T18" fmla="*/ 1824 h 1824"/>
            </a:gdLst>
            <a:ahLst/>
            <a:cxnLst>
              <a:cxn ang="T10">
                <a:pos x="T0" y="T1"/>
              </a:cxn>
              <a:cxn ang="T11">
                <a:pos x="T2" y="T3"/>
              </a:cxn>
              <a:cxn ang="T12">
                <a:pos x="T4" y="T5"/>
              </a:cxn>
              <a:cxn ang="T13">
                <a:pos x="T6" y="T7"/>
              </a:cxn>
              <a:cxn ang="T14">
                <a:pos x="T8" y="T9"/>
              </a:cxn>
            </a:cxnLst>
            <a:rect l="T15" t="T16" r="T17" b="T18"/>
            <a:pathLst>
              <a:path w="276" h="1824">
                <a:moveTo>
                  <a:pt x="66" y="1824"/>
                </a:moveTo>
                <a:lnTo>
                  <a:pt x="0" y="78"/>
                </a:lnTo>
                <a:lnTo>
                  <a:pt x="210" y="0"/>
                </a:lnTo>
                <a:lnTo>
                  <a:pt x="276" y="1698"/>
                </a:lnTo>
                <a:lnTo>
                  <a:pt x="66" y="1824"/>
                </a:lnTo>
                <a:close/>
              </a:path>
            </a:pathLst>
          </a:custGeom>
          <a:noFill/>
          <a:ln w="9525">
            <a:solidFill>
              <a:srgbClr val="80808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49" name="Freeform 69"/>
          <p:cNvSpPr>
            <a:spLocks/>
          </p:cNvSpPr>
          <p:nvPr/>
        </p:nvSpPr>
        <p:spPr bwMode="auto">
          <a:xfrm>
            <a:off x="682597" y="2414595"/>
            <a:ext cx="3105150" cy="2632075"/>
          </a:xfrm>
          <a:custGeom>
            <a:avLst/>
            <a:gdLst>
              <a:gd name="T0" fmla="*/ 2147483647 w 3984"/>
              <a:gd name="T1" fmla="*/ 2147483647 h 2142"/>
              <a:gd name="T2" fmla="*/ 0 w 3984"/>
              <a:gd name="T3" fmla="*/ 0 h 2142"/>
              <a:gd name="T4" fmla="*/ 2147483647 w 3984"/>
              <a:gd name="T5" fmla="*/ 2147483647 h 2142"/>
              <a:gd name="T6" fmla="*/ 2147483647 w 3984"/>
              <a:gd name="T7" fmla="*/ 2147483647 h 2142"/>
              <a:gd name="T8" fmla="*/ 2147483647 w 3984"/>
              <a:gd name="T9" fmla="*/ 2147483647 h 2142"/>
              <a:gd name="T10" fmla="*/ 0 60000 65536"/>
              <a:gd name="T11" fmla="*/ 0 60000 65536"/>
              <a:gd name="T12" fmla="*/ 0 60000 65536"/>
              <a:gd name="T13" fmla="*/ 0 60000 65536"/>
              <a:gd name="T14" fmla="*/ 0 60000 65536"/>
              <a:gd name="T15" fmla="*/ 0 w 3984"/>
              <a:gd name="T16" fmla="*/ 0 h 2142"/>
              <a:gd name="T17" fmla="*/ 3984 w 3984"/>
              <a:gd name="T18" fmla="*/ 2142 h 2142"/>
            </a:gdLst>
            <a:ahLst/>
            <a:cxnLst>
              <a:cxn ang="T10">
                <a:pos x="T0" y="T1"/>
              </a:cxn>
              <a:cxn ang="T11">
                <a:pos x="T2" y="T3"/>
              </a:cxn>
              <a:cxn ang="T12">
                <a:pos x="T4" y="T5"/>
              </a:cxn>
              <a:cxn ang="T13">
                <a:pos x="T6" y="T7"/>
              </a:cxn>
              <a:cxn ang="T14">
                <a:pos x="T8" y="T9"/>
              </a:cxn>
            </a:cxnLst>
            <a:rect l="T15" t="T16" r="T17" b="T18"/>
            <a:pathLst>
              <a:path w="3984" h="2142">
                <a:moveTo>
                  <a:pt x="66" y="1698"/>
                </a:moveTo>
                <a:lnTo>
                  <a:pt x="0" y="0"/>
                </a:lnTo>
                <a:lnTo>
                  <a:pt x="3984" y="276"/>
                </a:lnTo>
                <a:lnTo>
                  <a:pt x="3900" y="2142"/>
                </a:lnTo>
                <a:lnTo>
                  <a:pt x="66" y="1698"/>
                </a:lnTo>
                <a:close/>
              </a:path>
            </a:pathLst>
          </a:custGeom>
          <a:noFill/>
          <a:ln w="9525">
            <a:solidFill>
              <a:srgbClr val="80808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50" name="Line 70"/>
          <p:cNvSpPr>
            <a:spLocks noChangeShapeType="1"/>
          </p:cNvSpPr>
          <p:nvPr/>
        </p:nvSpPr>
        <p:spPr bwMode="auto">
          <a:xfrm>
            <a:off x="571472" y="4656145"/>
            <a:ext cx="3076575" cy="582612"/>
          </a:xfrm>
          <a:prstGeom prst="line">
            <a:avLst/>
          </a:prstGeom>
          <a:noFill/>
          <a:ln w="0">
            <a:solidFill>
              <a:srgbClr val="000000"/>
            </a:solidFill>
            <a:round/>
            <a:headEnd/>
            <a:tailEnd/>
          </a:ln>
        </p:spPr>
        <p:txBody>
          <a:bodyPr/>
          <a:lstStyle/>
          <a:p>
            <a:pPr>
              <a:defRPr/>
            </a:pPr>
            <a:endParaRPr lang="ko-KR" altLang="en-US"/>
          </a:p>
        </p:txBody>
      </p:sp>
      <p:sp>
        <p:nvSpPr>
          <p:cNvPr id="18451" name="Line 71"/>
          <p:cNvSpPr>
            <a:spLocks noChangeShapeType="1"/>
          </p:cNvSpPr>
          <p:nvPr/>
        </p:nvSpPr>
        <p:spPr bwMode="auto">
          <a:xfrm>
            <a:off x="571472" y="4603757"/>
            <a:ext cx="1587" cy="52388"/>
          </a:xfrm>
          <a:prstGeom prst="line">
            <a:avLst/>
          </a:prstGeom>
          <a:noFill/>
          <a:ln w="0">
            <a:solidFill>
              <a:srgbClr val="000000"/>
            </a:solidFill>
            <a:round/>
            <a:headEnd/>
            <a:tailEnd/>
          </a:ln>
        </p:spPr>
        <p:txBody>
          <a:bodyPr/>
          <a:lstStyle/>
          <a:p>
            <a:pPr>
              <a:defRPr/>
            </a:pPr>
            <a:endParaRPr lang="ko-KR" altLang="en-US"/>
          </a:p>
        </p:txBody>
      </p:sp>
      <p:sp>
        <p:nvSpPr>
          <p:cNvPr id="18452" name="Line 72"/>
          <p:cNvSpPr>
            <a:spLocks noChangeShapeType="1"/>
          </p:cNvSpPr>
          <p:nvPr/>
        </p:nvSpPr>
        <p:spPr bwMode="auto">
          <a:xfrm>
            <a:off x="885797" y="4664082"/>
            <a:ext cx="0" cy="50800"/>
          </a:xfrm>
          <a:prstGeom prst="line">
            <a:avLst/>
          </a:prstGeom>
          <a:noFill/>
          <a:ln w="0">
            <a:solidFill>
              <a:srgbClr val="000000"/>
            </a:solidFill>
            <a:round/>
            <a:headEnd/>
            <a:tailEnd/>
          </a:ln>
        </p:spPr>
        <p:txBody>
          <a:bodyPr/>
          <a:lstStyle/>
          <a:p>
            <a:pPr>
              <a:defRPr/>
            </a:pPr>
            <a:endParaRPr lang="ko-KR" altLang="en-US"/>
          </a:p>
        </p:txBody>
      </p:sp>
      <p:sp>
        <p:nvSpPr>
          <p:cNvPr id="18453" name="Line 73"/>
          <p:cNvSpPr>
            <a:spLocks noChangeShapeType="1"/>
          </p:cNvSpPr>
          <p:nvPr/>
        </p:nvSpPr>
        <p:spPr bwMode="auto">
          <a:xfrm>
            <a:off x="1203297" y="4722820"/>
            <a:ext cx="0" cy="50800"/>
          </a:xfrm>
          <a:prstGeom prst="line">
            <a:avLst/>
          </a:prstGeom>
          <a:noFill/>
          <a:ln w="0">
            <a:solidFill>
              <a:srgbClr val="000000"/>
            </a:solidFill>
            <a:round/>
            <a:headEnd/>
            <a:tailEnd/>
          </a:ln>
        </p:spPr>
        <p:txBody>
          <a:bodyPr/>
          <a:lstStyle/>
          <a:p>
            <a:pPr>
              <a:defRPr/>
            </a:pPr>
            <a:endParaRPr lang="ko-KR" altLang="en-US"/>
          </a:p>
        </p:txBody>
      </p:sp>
      <p:sp>
        <p:nvSpPr>
          <p:cNvPr id="18454" name="Line 74"/>
          <p:cNvSpPr>
            <a:spLocks noChangeShapeType="1"/>
          </p:cNvSpPr>
          <p:nvPr/>
        </p:nvSpPr>
        <p:spPr bwMode="auto">
          <a:xfrm>
            <a:off x="1527147" y="4789495"/>
            <a:ext cx="0" cy="50800"/>
          </a:xfrm>
          <a:prstGeom prst="line">
            <a:avLst/>
          </a:prstGeom>
          <a:noFill/>
          <a:ln w="0">
            <a:solidFill>
              <a:srgbClr val="000000"/>
            </a:solidFill>
            <a:round/>
            <a:headEnd/>
            <a:tailEnd/>
          </a:ln>
        </p:spPr>
        <p:txBody>
          <a:bodyPr/>
          <a:lstStyle/>
          <a:p>
            <a:pPr>
              <a:defRPr/>
            </a:pPr>
            <a:endParaRPr lang="ko-KR" altLang="en-US"/>
          </a:p>
        </p:txBody>
      </p:sp>
      <p:sp>
        <p:nvSpPr>
          <p:cNvPr id="18455" name="Line 75"/>
          <p:cNvSpPr>
            <a:spLocks noChangeShapeType="1"/>
          </p:cNvSpPr>
          <p:nvPr/>
        </p:nvSpPr>
        <p:spPr bwMode="auto">
          <a:xfrm>
            <a:off x="1862109" y="4848232"/>
            <a:ext cx="0" cy="50800"/>
          </a:xfrm>
          <a:prstGeom prst="line">
            <a:avLst/>
          </a:prstGeom>
          <a:noFill/>
          <a:ln w="0">
            <a:solidFill>
              <a:srgbClr val="000000"/>
            </a:solidFill>
            <a:round/>
            <a:headEnd/>
            <a:tailEnd/>
          </a:ln>
        </p:spPr>
        <p:txBody>
          <a:bodyPr/>
          <a:lstStyle/>
          <a:p>
            <a:pPr>
              <a:defRPr/>
            </a:pPr>
            <a:endParaRPr lang="ko-KR" altLang="en-US"/>
          </a:p>
        </p:txBody>
      </p:sp>
      <p:sp>
        <p:nvSpPr>
          <p:cNvPr id="18456" name="Line 76"/>
          <p:cNvSpPr>
            <a:spLocks noChangeShapeType="1"/>
          </p:cNvSpPr>
          <p:nvPr/>
        </p:nvSpPr>
        <p:spPr bwMode="auto">
          <a:xfrm>
            <a:off x="2197072" y="4913320"/>
            <a:ext cx="3175" cy="52387"/>
          </a:xfrm>
          <a:prstGeom prst="line">
            <a:avLst/>
          </a:prstGeom>
          <a:noFill/>
          <a:ln w="0">
            <a:solidFill>
              <a:srgbClr val="000000"/>
            </a:solidFill>
            <a:round/>
            <a:headEnd/>
            <a:tailEnd/>
          </a:ln>
        </p:spPr>
        <p:txBody>
          <a:bodyPr/>
          <a:lstStyle/>
          <a:p>
            <a:pPr>
              <a:defRPr/>
            </a:pPr>
            <a:endParaRPr lang="ko-KR" altLang="en-US"/>
          </a:p>
        </p:txBody>
      </p:sp>
      <p:sp>
        <p:nvSpPr>
          <p:cNvPr id="18457" name="Line 77"/>
          <p:cNvSpPr>
            <a:spLocks noChangeShapeType="1"/>
          </p:cNvSpPr>
          <p:nvPr/>
        </p:nvSpPr>
        <p:spPr bwMode="auto">
          <a:xfrm>
            <a:off x="2549497" y="4979995"/>
            <a:ext cx="0" cy="52387"/>
          </a:xfrm>
          <a:prstGeom prst="line">
            <a:avLst/>
          </a:prstGeom>
          <a:noFill/>
          <a:ln w="0">
            <a:solidFill>
              <a:srgbClr val="000000"/>
            </a:solidFill>
            <a:round/>
            <a:headEnd/>
            <a:tailEnd/>
          </a:ln>
        </p:spPr>
        <p:txBody>
          <a:bodyPr/>
          <a:lstStyle/>
          <a:p>
            <a:pPr>
              <a:defRPr/>
            </a:pPr>
            <a:endParaRPr lang="ko-KR" altLang="en-US"/>
          </a:p>
        </p:txBody>
      </p:sp>
      <p:sp>
        <p:nvSpPr>
          <p:cNvPr id="18458" name="Line 78"/>
          <p:cNvSpPr>
            <a:spLocks noChangeShapeType="1"/>
          </p:cNvSpPr>
          <p:nvPr/>
        </p:nvSpPr>
        <p:spPr bwMode="auto">
          <a:xfrm>
            <a:off x="2905097" y="5046670"/>
            <a:ext cx="0" cy="52387"/>
          </a:xfrm>
          <a:prstGeom prst="line">
            <a:avLst/>
          </a:prstGeom>
          <a:noFill/>
          <a:ln w="0">
            <a:solidFill>
              <a:srgbClr val="000000"/>
            </a:solidFill>
            <a:round/>
            <a:headEnd/>
            <a:tailEnd/>
          </a:ln>
        </p:spPr>
        <p:txBody>
          <a:bodyPr/>
          <a:lstStyle/>
          <a:p>
            <a:pPr>
              <a:defRPr/>
            </a:pPr>
            <a:endParaRPr lang="ko-KR" altLang="en-US"/>
          </a:p>
        </p:txBody>
      </p:sp>
      <p:sp>
        <p:nvSpPr>
          <p:cNvPr id="18459" name="Line 79"/>
          <p:cNvSpPr>
            <a:spLocks noChangeShapeType="1"/>
          </p:cNvSpPr>
          <p:nvPr/>
        </p:nvSpPr>
        <p:spPr bwMode="auto">
          <a:xfrm>
            <a:off x="3274984" y="5113345"/>
            <a:ext cx="0" cy="50800"/>
          </a:xfrm>
          <a:prstGeom prst="line">
            <a:avLst/>
          </a:prstGeom>
          <a:noFill/>
          <a:ln w="0">
            <a:solidFill>
              <a:srgbClr val="000000"/>
            </a:solidFill>
            <a:round/>
            <a:headEnd/>
            <a:tailEnd/>
          </a:ln>
        </p:spPr>
        <p:txBody>
          <a:bodyPr/>
          <a:lstStyle/>
          <a:p>
            <a:pPr>
              <a:defRPr/>
            </a:pPr>
            <a:endParaRPr lang="ko-KR" altLang="en-US"/>
          </a:p>
        </p:txBody>
      </p:sp>
      <p:sp>
        <p:nvSpPr>
          <p:cNvPr id="18460" name="Line 80"/>
          <p:cNvSpPr>
            <a:spLocks noChangeShapeType="1"/>
          </p:cNvSpPr>
          <p:nvPr/>
        </p:nvSpPr>
        <p:spPr bwMode="auto">
          <a:xfrm>
            <a:off x="3648047" y="5186370"/>
            <a:ext cx="1587" cy="52387"/>
          </a:xfrm>
          <a:prstGeom prst="line">
            <a:avLst/>
          </a:prstGeom>
          <a:noFill/>
          <a:ln w="0">
            <a:solidFill>
              <a:srgbClr val="000000"/>
            </a:solidFill>
            <a:round/>
            <a:headEnd/>
            <a:tailEnd/>
          </a:ln>
        </p:spPr>
        <p:txBody>
          <a:bodyPr/>
          <a:lstStyle/>
          <a:p>
            <a:pPr>
              <a:defRPr/>
            </a:pPr>
            <a:endParaRPr lang="ko-KR" altLang="en-US"/>
          </a:p>
        </p:txBody>
      </p:sp>
      <p:sp>
        <p:nvSpPr>
          <p:cNvPr id="18461" name="Rectangle 81"/>
          <p:cNvSpPr>
            <a:spLocks noChangeArrowheads="1"/>
          </p:cNvSpPr>
          <p:nvPr/>
        </p:nvSpPr>
        <p:spPr bwMode="auto">
          <a:xfrm>
            <a:off x="560359" y="4692657"/>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1</a:t>
            </a:r>
            <a:endParaRPr lang="en-US" altLang="ko-KR">
              <a:latin typeface="맑은 고딕" pitchFamily="50" charset="-127"/>
              <a:ea typeface="맑은 고딕" pitchFamily="50" charset="-127"/>
            </a:endParaRPr>
          </a:p>
        </p:txBody>
      </p:sp>
      <p:sp>
        <p:nvSpPr>
          <p:cNvPr id="18462" name="Rectangle 82"/>
          <p:cNvSpPr>
            <a:spLocks noChangeArrowheads="1"/>
          </p:cNvSpPr>
          <p:nvPr/>
        </p:nvSpPr>
        <p:spPr bwMode="auto">
          <a:xfrm>
            <a:off x="871509" y="4751395"/>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2</a:t>
            </a:r>
            <a:endParaRPr lang="en-US" altLang="ko-KR">
              <a:latin typeface="맑은 고딕" pitchFamily="50" charset="-127"/>
              <a:ea typeface="맑은 고딕" pitchFamily="50" charset="-127"/>
            </a:endParaRPr>
          </a:p>
        </p:txBody>
      </p:sp>
      <p:sp>
        <p:nvSpPr>
          <p:cNvPr id="18463" name="Rectangle 83"/>
          <p:cNvSpPr>
            <a:spLocks noChangeArrowheads="1"/>
          </p:cNvSpPr>
          <p:nvPr/>
        </p:nvSpPr>
        <p:spPr bwMode="auto">
          <a:xfrm>
            <a:off x="1189009" y="4810132"/>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3</a:t>
            </a:r>
            <a:endParaRPr lang="en-US" altLang="ko-KR">
              <a:latin typeface="맑은 고딕" pitchFamily="50" charset="-127"/>
              <a:ea typeface="맑은 고딕" pitchFamily="50" charset="-127"/>
            </a:endParaRPr>
          </a:p>
        </p:txBody>
      </p:sp>
      <p:sp>
        <p:nvSpPr>
          <p:cNvPr id="18464" name="Rectangle 84"/>
          <p:cNvSpPr>
            <a:spLocks noChangeArrowheads="1"/>
          </p:cNvSpPr>
          <p:nvPr/>
        </p:nvSpPr>
        <p:spPr bwMode="auto">
          <a:xfrm>
            <a:off x="1511272" y="4876807"/>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4</a:t>
            </a:r>
            <a:endParaRPr lang="en-US" altLang="ko-KR">
              <a:latin typeface="맑은 고딕" pitchFamily="50" charset="-127"/>
              <a:ea typeface="맑은 고딕" pitchFamily="50" charset="-127"/>
            </a:endParaRPr>
          </a:p>
        </p:txBody>
      </p:sp>
      <p:sp>
        <p:nvSpPr>
          <p:cNvPr id="18465" name="Rectangle 85"/>
          <p:cNvSpPr>
            <a:spLocks noChangeArrowheads="1"/>
          </p:cNvSpPr>
          <p:nvPr/>
        </p:nvSpPr>
        <p:spPr bwMode="auto">
          <a:xfrm>
            <a:off x="1849409" y="4935545"/>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5</a:t>
            </a:r>
            <a:endParaRPr lang="en-US" altLang="ko-KR">
              <a:latin typeface="맑은 고딕" pitchFamily="50" charset="-127"/>
              <a:ea typeface="맑은 고딕" pitchFamily="50" charset="-127"/>
            </a:endParaRPr>
          </a:p>
        </p:txBody>
      </p:sp>
      <p:sp>
        <p:nvSpPr>
          <p:cNvPr id="18466" name="Rectangle 86"/>
          <p:cNvSpPr>
            <a:spLocks noChangeArrowheads="1"/>
          </p:cNvSpPr>
          <p:nvPr/>
        </p:nvSpPr>
        <p:spPr bwMode="auto">
          <a:xfrm>
            <a:off x="2189134" y="5002220"/>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6</a:t>
            </a:r>
            <a:endParaRPr lang="en-US" altLang="ko-KR">
              <a:latin typeface="맑은 고딕" pitchFamily="50" charset="-127"/>
              <a:ea typeface="맑은 고딕" pitchFamily="50" charset="-127"/>
            </a:endParaRPr>
          </a:p>
        </p:txBody>
      </p:sp>
      <p:sp>
        <p:nvSpPr>
          <p:cNvPr id="18467" name="Rectangle 87"/>
          <p:cNvSpPr>
            <a:spLocks noChangeArrowheads="1"/>
          </p:cNvSpPr>
          <p:nvPr/>
        </p:nvSpPr>
        <p:spPr bwMode="auto">
          <a:xfrm>
            <a:off x="2536797" y="5068895"/>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7</a:t>
            </a:r>
            <a:endParaRPr lang="en-US" altLang="ko-KR">
              <a:latin typeface="맑은 고딕" pitchFamily="50" charset="-127"/>
              <a:ea typeface="맑은 고딕" pitchFamily="50" charset="-127"/>
            </a:endParaRPr>
          </a:p>
        </p:txBody>
      </p:sp>
      <p:sp>
        <p:nvSpPr>
          <p:cNvPr id="18468" name="Rectangle 88"/>
          <p:cNvSpPr>
            <a:spLocks noChangeArrowheads="1"/>
          </p:cNvSpPr>
          <p:nvPr/>
        </p:nvSpPr>
        <p:spPr bwMode="auto">
          <a:xfrm>
            <a:off x="2889222" y="5135570"/>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8</a:t>
            </a:r>
            <a:endParaRPr lang="en-US" altLang="ko-KR">
              <a:latin typeface="맑은 고딕" pitchFamily="50" charset="-127"/>
              <a:ea typeface="맑은 고딕" pitchFamily="50" charset="-127"/>
            </a:endParaRPr>
          </a:p>
        </p:txBody>
      </p:sp>
      <p:sp>
        <p:nvSpPr>
          <p:cNvPr id="18469" name="Rectangle 89"/>
          <p:cNvSpPr>
            <a:spLocks noChangeArrowheads="1"/>
          </p:cNvSpPr>
          <p:nvPr/>
        </p:nvSpPr>
        <p:spPr bwMode="auto">
          <a:xfrm>
            <a:off x="3260697" y="5202245"/>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9</a:t>
            </a:r>
            <a:endParaRPr lang="en-US" altLang="ko-KR">
              <a:latin typeface="맑은 고딕" pitchFamily="50" charset="-127"/>
              <a:ea typeface="맑은 고딕" pitchFamily="50" charset="-127"/>
            </a:endParaRPr>
          </a:p>
        </p:txBody>
      </p:sp>
      <p:sp>
        <p:nvSpPr>
          <p:cNvPr id="18470" name="Rectangle 90"/>
          <p:cNvSpPr>
            <a:spLocks noChangeArrowheads="1"/>
          </p:cNvSpPr>
          <p:nvPr/>
        </p:nvSpPr>
        <p:spPr bwMode="auto">
          <a:xfrm>
            <a:off x="3608359" y="5273682"/>
            <a:ext cx="114300" cy="138113"/>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10</a:t>
            </a:r>
            <a:endParaRPr lang="en-US" altLang="ko-KR">
              <a:latin typeface="맑은 고딕" pitchFamily="50" charset="-127"/>
              <a:ea typeface="맑은 고딕" pitchFamily="50" charset="-127"/>
            </a:endParaRPr>
          </a:p>
        </p:txBody>
      </p:sp>
      <p:sp>
        <p:nvSpPr>
          <p:cNvPr id="18471" name="Line 91"/>
          <p:cNvSpPr>
            <a:spLocks noChangeShapeType="1"/>
          </p:cNvSpPr>
          <p:nvPr/>
        </p:nvSpPr>
        <p:spPr bwMode="auto">
          <a:xfrm flipH="1">
            <a:off x="3648047" y="5046670"/>
            <a:ext cx="74612" cy="192087"/>
          </a:xfrm>
          <a:prstGeom prst="line">
            <a:avLst/>
          </a:prstGeom>
          <a:noFill/>
          <a:ln w="0">
            <a:solidFill>
              <a:srgbClr val="000000"/>
            </a:solidFill>
            <a:round/>
            <a:headEnd/>
            <a:tailEnd/>
          </a:ln>
        </p:spPr>
        <p:txBody>
          <a:bodyPr/>
          <a:lstStyle/>
          <a:p>
            <a:pPr>
              <a:defRPr/>
            </a:pPr>
            <a:endParaRPr lang="ko-KR" altLang="en-US"/>
          </a:p>
        </p:txBody>
      </p:sp>
      <p:sp>
        <p:nvSpPr>
          <p:cNvPr id="18472" name="Line 92"/>
          <p:cNvSpPr>
            <a:spLocks noChangeShapeType="1"/>
          </p:cNvSpPr>
          <p:nvPr/>
        </p:nvSpPr>
        <p:spPr bwMode="auto">
          <a:xfrm>
            <a:off x="3616297" y="5238757"/>
            <a:ext cx="31750" cy="1588"/>
          </a:xfrm>
          <a:prstGeom prst="line">
            <a:avLst/>
          </a:prstGeom>
          <a:noFill/>
          <a:ln w="0">
            <a:solidFill>
              <a:srgbClr val="000000"/>
            </a:solidFill>
            <a:round/>
            <a:headEnd/>
            <a:tailEnd/>
          </a:ln>
        </p:spPr>
        <p:txBody>
          <a:bodyPr/>
          <a:lstStyle/>
          <a:p>
            <a:pPr>
              <a:defRPr/>
            </a:pPr>
            <a:endParaRPr lang="ko-KR" altLang="en-US"/>
          </a:p>
        </p:txBody>
      </p:sp>
      <p:sp>
        <p:nvSpPr>
          <p:cNvPr id="18473" name="Line 93"/>
          <p:cNvSpPr>
            <a:spLocks noChangeShapeType="1"/>
          </p:cNvSpPr>
          <p:nvPr/>
        </p:nvSpPr>
        <p:spPr bwMode="auto">
          <a:xfrm>
            <a:off x="3690909" y="5046670"/>
            <a:ext cx="31750" cy="1587"/>
          </a:xfrm>
          <a:prstGeom prst="line">
            <a:avLst/>
          </a:prstGeom>
          <a:noFill/>
          <a:ln w="0">
            <a:solidFill>
              <a:srgbClr val="000000"/>
            </a:solidFill>
            <a:round/>
            <a:headEnd/>
            <a:tailEnd/>
          </a:ln>
        </p:spPr>
        <p:txBody>
          <a:bodyPr/>
          <a:lstStyle/>
          <a:p>
            <a:pPr>
              <a:defRPr/>
            </a:pPr>
            <a:endParaRPr lang="ko-KR" altLang="en-US"/>
          </a:p>
        </p:txBody>
      </p:sp>
      <p:sp>
        <p:nvSpPr>
          <p:cNvPr id="18474" name="Freeform 95"/>
          <p:cNvSpPr>
            <a:spLocks/>
          </p:cNvSpPr>
          <p:nvPr/>
        </p:nvSpPr>
        <p:spPr bwMode="auto">
          <a:xfrm>
            <a:off x="600047" y="3586170"/>
            <a:ext cx="384175" cy="620712"/>
          </a:xfrm>
          <a:custGeom>
            <a:avLst/>
            <a:gdLst>
              <a:gd name="T0" fmla="*/ 0 w 492"/>
              <a:gd name="T1" fmla="*/ 2147483647 h 504"/>
              <a:gd name="T2" fmla="*/ 2147483647 w 492"/>
              <a:gd name="T3" fmla="*/ 0 h 504"/>
              <a:gd name="T4" fmla="*/ 2147483647 w 492"/>
              <a:gd name="T5" fmla="*/ 2147483647 h 504"/>
              <a:gd name="T6" fmla="*/ 2147483647 w 492"/>
              <a:gd name="T7" fmla="*/ 2147483647 h 504"/>
              <a:gd name="T8" fmla="*/ 0 w 492"/>
              <a:gd name="T9" fmla="*/ 2147483647 h 504"/>
              <a:gd name="T10" fmla="*/ 0 60000 65536"/>
              <a:gd name="T11" fmla="*/ 0 60000 65536"/>
              <a:gd name="T12" fmla="*/ 0 60000 65536"/>
              <a:gd name="T13" fmla="*/ 0 60000 65536"/>
              <a:gd name="T14" fmla="*/ 0 60000 65536"/>
              <a:gd name="T15" fmla="*/ 0 w 492"/>
              <a:gd name="T16" fmla="*/ 0 h 504"/>
              <a:gd name="T17" fmla="*/ 492 w 492"/>
              <a:gd name="T18" fmla="*/ 504 h 504"/>
            </a:gdLst>
            <a:ahLst/>
            <a:cxnLst>
              <a:cxn ang="T10">
                <a:pos x="T0" y="T1"/>
              </a:cxn>
              <a:cxn ang="T11">
                <a:pos x="T2" y="T3"/>
              </a:cxn>
              <a:cxn ang="T12">
                <a:pos x="T4" y="T5"/>
              </a:cxn>
              <a:cxn ang="T13">
                <a:pos x="T6" y="T7"/>
              </a:cxn>
              <a:cxn ang="T14">
                <a:pos x="T8" y="T9"/>
              </a:cxn>
            </a:cxnLst>
            <a:rect l="T15" t="T16" r="T17" b="T18"/>
            <a:pathLst>
              <a:path w="492" h="504">
                <a:moveTo>
                  <a:pt x="0" y="42"/>
                </a:moveTo>
                <a:lnTo>
                  <a:pt x="84" y="0"/>
                </a:lnTo>
                <a:lnTo>
                  <a:pt x="492" y="456"/>
                </a:lnTo>
                <a:lnTo>
                  <a:pt x="414" y="504"/>
                </a:lnTo>
                <a:lnTo>
                  <a:pt x="0" y="42"/>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75" name="Freeform 96"/>
          <p:cNvSpPr>
            <a:spLocks/>
          </p:cNvSpPr>
          <p:nvPr/>
        </p:nvSpPr>
        <p:spPr bwMode="auto">
          <a:xfrm>
            <a:off x="922309" y="4146557"/>
            <a:ext cx="377825" cy="531813"/>
          </a:xfrm>
          <a:custGeom>
            <a:avLst/>
            <a:gdLst>
              <a:gd name="T0" fmla="*/ 0 w 486"/>
              <a:gd name="T1" fmla="*/ 2147483647 h 432"/>
              <a:gd name="T2" fmla="*/ 2147483647 w 486"/>
              <a:gd name="T3" fmla="*/ 0 h 432"/>
              <a:gd name="T4" fmla="*/ 2147483647 w 486"/>
              <a:gd name="T5" fmla="*/ 2147483647 h 432"/>
              <a:gd name="T6" fmla="*/ 2147483647 w 486"/>
              <a:gd name="T7" fmla="*/ 2147483647 h 432"/>
              <a:gd name="T8" fmla="*/ 0 w 486"/>
              <a:gd name="T9" fmla="*/ 2147483647 h 432"/>
              <a:gd name="T10" fmla="*/ 0 60000 65536"/>
              <a:gd name="T11" fmla="*/ 0 60000 65536"/>
              <a:gd name="T12" fmla="*/ 0 60000 65536"/>
              <a:gd name="T13" fmla="*/ 0 60000 65536"/>
              <a:gd name="T14" fmla="*/ 0 60000 65536"/>
              <a:gd name="T15" fmla="*/ 0 w 486"/>
              <a:gd name="T16" fmla="*/ 0 h 432"/>
              <a:gd name="T17" fmla="*/ 486 w 486"/>
              <a:gd name="T18" fmla="*/ 432 h 432"/>
            </a:gdLst>
            <a:ahLst/>
            <a:cxnLst>
              <a:cxn ang="T10">
                <a:pos x="T0" y="T1"/>
              </a:cxn>
              <a:cxn ang="T11">
                <a:pos x="T2" y="T3"/>
              </a:cxn>
              <a:cxn ang="T12">
                <a:pos x="T4" y="T5"/>
              </a:cxn>
              <a:cxn ang="T13">
                <a:pos x="T6" y="T7"/>
              </a:cxn>
              <a:cxn ang="T14">
                <a:pos x="T8" y="T9"/>
              </a:cxn>
            </a:cxnLst>
            <a:rect l="T15" t="T16" r="T17" b="T18"/>
            <a:pathLst>
              <a:path w="486" h="432">
                <a:moveTo>
                  <a:pt x="0" y="48"/>
                </a:moveTo>
                <a:lnTo>
                  <a:pt x="78" y="0"/>
                </a:lnTo>
                <a:lnTo>
                  <a:pt x="486" y="378"/>
                </a:lnTo>
                <a:lnTo>
                  <a:pt x="414" y="432"/>
                </a:lnTo>
                <a:lnTo>
                  <a:pt x="0" y="48"/>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76" name="Freeform 97"/>
          <p:cNvSpPr>
            <a:spLocks/>
          </p:cNvSpPr>
          <p:nvPr/>
        </p:nvSpPr>
        <p:spPr bwMode="auto">
          <a:xfrm>
            <a:off x="1244572" y="4611695"/>
            <a:ext cx="377825" cy="155575"/>
          </a:xfrm>
          <a:custGeom>
            <a:avLst/>
            <a:gdLst>
              <a:gd name="T0" fmla="*/ 0 w 486"/>
              <a:gd name="T1" fmla="*/ 2147483647 h 126"/>
              <a:gd name="T2" fmla="*/ 2147483647 w 486"/>
              <a:gd name="T3" fmla="*/ 0 h 126"/>
              <a:gd name="T4" fmla="*/ 2147483647 w 486"/>
              <a:gd name="T5" fmla="*/ 2147483647 h 126"/>
              <a:gd name="T6" fmla="*/ 2147483647 w 486"/>
              <a:gd name="T7" fmla="*/ 2147483647 h 126"/>
              <a:gd name="T8" fmla="*/ 0 w 486"/>
              <a:gd name="T9" fmla="*/ 2147483647 h 126"/>
              <a:gd name="T10" fmla="*/ 0 60000 65536"/>
              <a:gd name="T11" fmla="*/ 0 60000 65536"/>
              <a:gd name="T12" fmla="*/ 0 60000 65536"/>
              <a:gd name="T13" fmla="*/ 0 60000 65536"/>
              <a:gd name="T14" fmla="*/ 0 60000 65536"/>
              <a:gd name="T15" fmla="*/ 0 w 486"/>
              <a:gd name="T16" fmla="*/ 0 h 126"/>
              <a:gd name="T17" fmla="*/ 486 w 486"/>
              <a:gd name="T18" fmla="*/ 126 h 126"/>
            </a:gdLst>
            <a:ahLst/>
            <a:cxnLst>
              <a:cxn ang="T10">
                <a:pos x="T0" y="T1"/>
              </a:cxn>
              <a:cxn ang="T11">
                <a:pos x="T2" y="T3"/>
              </a:cxn>
              <a:cxn ang="T12">
                <a:pos x="T4" y="T5"/>
              </a:cxn>
              <a:cxn ang="T13">
                <a:pos x="T6" y="T7"/>
              </a:cxn>
              <a:cxn ang="T14">
                <a:pos x="T8" y="T9"/>
              </a:cxn>
            </a:cxnLst>
            <a:rect l="T15" t="T16" r="T17" b="T18"/>
            <a:pathLst>
              <a:path w="486" h="126">
                <a:moveTo>
                  <a:pt x="0" y="54"/>
                </a:moveTo>
                <a:lnTo>
                  <a:pt x="72" y="0"/>
                </a:lnTo>
                <a:lnTo>
                  <a:pt x="486" y="72"/>
                </a:lnTo>
                <a:lnTo>
                  <a:pt x="414" y="126"/>
                </a:lnTo>
                <a:lnTo>
                  <a:pt x="0" y="54"/>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77" name="Freeform 98"/>
          <p:cNvSpPr>
            <a:spLocks/>
          </p:cNvSpPr>
          <p:nvPr/>
        </p:nvSpPr>
        <p:spPr bwMode="auto">
          <a:xfrm>
            <a:off x="1566834" y="4700595"/>
            <a:ext cx="384175" cy="131762"/>
          </a:xfrm>
          <a:custGeom>
            <a:avLst/>
            <a:gdLst>
              <a:gd name="T0" fmla="*/ 0 w 492"/>
              <a:gd name="T1" fmla="*/ 2147483647 h 108"/>
              <a:gd name="T2" fmla="*/ 2147483647 w 492"/>
              <a:gd name="T3" fmla="*/ 0 h 108"/>
              <a:gd name="T4" fmla="*/ 2147483647 w 492"/>
              <a:gd name="T5" fmla="*/ 2147483647 h 108"/>
              <a:gd name="T6" fmla="*/ 2147483647 w 492"/>
              <a:gd name="T7" fmla="*/ 2147483647 h 108"/>
              <a:gd name="T8" fmla="*/ 0 w 492"/>
              <a:gd name="T9" fmla="*/ 2147483647 h 108"/>
              <a:gd name="T10" fmla="*/ 0 60000 65536"/>
              <a:gd name="T11" fmla="*/ 0 60000 65536"/>
              <a:gd name="T12" fmla="*/ 0 60000 65536"/>
              <a:gd name="T13" fmla="*/ 0 60000 65536"/>
              <a:gd name="T14" fmla="*/ 0 60000 65536"/>
              <a:gd name="T15" fmla="*/ 0 w 492"/>
              <a:gd name="T16" fmla="*/ 0 h 108"/>
              <a:gd name="T17" fmla="*/ 492 w 492"/>
              <a:gd name="T18" fmla="*/ 108 h 108"/>
            </a:gdLst>
            <a:ahLst/>
            <a:cxnLst>
              <a:cxn ang="T10">
                <a:pos x="T0" y="T1"/>
              </a:cxn>
              <a:cxn ang="T11">
                <a:pos x="T2" y="T3"/>
              </a:cxn>
              <a:cxn ang="T12">
                <a:pos x="T4" y="T5"/>
              </a:cxn>
              <a:cxn ang="T13">
                <a:pos x="T6" y="T7"/>
              </a:cxn>
              <a:cxn ang="T14">
                <a:pos x="T8" y="T9"/>
              </a:cxn>
            </a:cxnLst>
            <a:rect l="T15" t="T16" r="T17" b="T18"/>
            <a:pathLst>
              <a:path w="492" h="108">
                <a:moveTo>
                  <a:pt x="0" y="54"/>
                </a:moveTo>
                <a:lnTo>
                  <a:pt x="72" y="0"/>
                </a:lnTo>
                <a:lnTo>
                  <a:pt x="492" y="54"/>
                </a:lnTo>
                <a:lnTo>
                  <a:pt x="426" y="108"/>
                </a:lnTo>
                <a:lnTo>
                  <a:pt x="0" y="54"/>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78" name="Freeform 99"/>
          <p:cNvSpPr>
            <a:spLocks/>
          </p:cNvSpPr>
          <p:nvPr/>
        </p:nvSpPr>
        <p:spPr bwMode="auto">
          <a:xfrm>
            <a:off x="1898622" y="4316420"/>
            <a:ext cx="384175" cy="515937"/>
          </a:xfrm>
          <a:custGeom>
            <a:avLst/>
            <a:gdLst>
              <a:gd name="T0" fmla="*/ 0 w 492"/>
              <a:gd name="T1" fmla="*/ 2147483647 h 420"/>
              <a:gd name="T2" fmla="*/ 2147483647 w 492"/>
              <a:gd name="T3" fmla="*/ 2147483647 h 420"/>
              <a:gd name="T4" fmla="*/ 2147483647 w 492"/>
              <a:gd name="T5" fmla="*/ 0 h 420"/>
              <a:gd name="T6" fmla="*/ 2147483647 w 492"/>
              <a:gd name="T7" fmla="*/ 2147483647 h 420"/>
              <a:gd name="T8" fmla="*/ 0 w 492"/>
              <a:gd name="T9" fmla="*/ 2147483647 h 420"/>
              <a:gd name="T10" fmla="*/ 0 60000 65536"/>
              <a:gd name="T11" fmla="*/ 0 60000 65536"/>
              <a:gd name="T12" fmla="*/ 0 60000 65536"/>
              <a:gd name="T13" fmla="*/ 0 60000 65536"/>
              <a:gd name="T14" fmla="*/ 0 60000 65536"/>
              <a:gd name="T15" fmla="*/ 0 w 492"/>
              <a:gd name="T16" fmla="*/ 0 h 420"/>
              <a:gd name="T17" fmla="*/ 492 w 492"/>
              <a:gd name="T18" fmla="*/ 420 h 420"/>
            </a:gdLst>
            <a:ahLst/>
            <a:cxnLst>
              <a:cxn ang="T10">
                <a:pos x="T0" y="T1"/>
              </a:cxn>
              <a:cxn ang="T11">
                <a:pos x="T2" y="T3"/>
              </a:cxn>
              <a:cxn ang="T12">
                <a:pos x="T4" y="T5"/>
              </a:cxn>
              <a:cxn ang="T13">
                <a:pos x="T6" y="T7"/>
              </a:cxn>
              <a:cxn ang="T14">
                <a:pos x="T8" y="T9"/>
              </a:cxn>
            </a:cxnLst>
            <a:rect l="T15" t="T16" r="T17" b="T18"/>
            <a:pathLst>
              <a:path w="492" h="420">
                <a:moveTo>
                  <a:pt x="0" y="420"/>
                </a:moveTo>
                <a:lnTo>
                  <a:pt x="66" y="366"/>
                </a:lnTo>
                <a:lnTo>
                  <a:pt x="492" y="0"/>
                </a:lnTo>
                <a:lnTo>
                  <a:pt x="432" y="48"/>
                </a:lnTo>
                <a:lnTo>
                  <a:pt x="0" y="420"/>
                </a:lnTo>
                <a:close/>
              </a:path>
            </a:pathLst>
          </a:custGeom>
          <a:solidFill>
            <a:srgbClr val="4D4D80"/>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79" name="Freeform 100"/>
          <p:cNvSpPr>
            <a:spLocks/>
          </p:cNvSpPr>
          <p:nvPr/>
        </p:nvSpPr>
        <p:spPr bwMode="auto">
          <a:xfrm>
            <a:off x="2235172" y="4316420"/>
            <a:ext cx="393700" cy="169862"/>
          </a:xfrm>
          <a:custGeom>
            <a:avLst/>
            <a:gdLst>
              <a:gd name="T0" fmla="*/ 0 w 504"/>
              <a:gd name="T1" fmla="*/ 2147483647 h 138"/>
              <a:gd name="T2" fmla="*/ 2147483647 w 504"/>
              <a:gd name="T3" fmla="*/ 0 h 138"/>
              <a:gd name="T4" fmla="*/ 2147483647 w 504"/>
              <a:gd name="T5" fmla="*/ 2147483647 h 138"/>
              <a:gd name="T6" fmla="*/ 2147483647 w 504"/>
              <a:gd name="T7" fmla="*/ 2147483647 h 138"/>
              <a:gd name="T8" fmla="*/ 0 w 504"/>
              <a:gd name="T9" fmla="*/ 2147483647 h 138"/>
              <a:gd name="T10" fmla="*/ 0 60000 65536"/>
              <a:gd name="T11" fmla="*/ 0 60000 65536"/>
              <a:gd name="T12" fmla="*/ 0 60000 65536"/>
              <a:gd name="T13" fmla="*/ 0 60000 65536"/>
              <a:gd name="T14" fmla="*/ 0 60000 65536"/>
              <a:gd name="T15" fmla="*/ 0 w 504"/>
              <a:gd name="T16" fmla="*/ 0 h 138"/>
              <a:gd name="T17" fmla="*/ 504 w 504"/>
              <a:gd name="T18" fmla="*/ 138 h 138"/>
            </a:gdLst>
            <a:ahLst/>
            <a:cxnLst>
              <a:cxn ang="T10">
                <a:pos x="T0" y="T1"/>
              </a:cxn>
              <a:cxn ang="T11">
                <a:pos x="T2" y="T3"/>
              </a:cxn>
              <a:cxn ang="T12">
                <a:pos x="T4" y="T5"/>
              </a:cxn>
              <a:cxn ang="T13">
                <a:pos x="T6" y="T7"/>
              </a:cxn>
              <a:cxn ang="T14">
                <a:pos x="T8" y="T9"/>
              </a:cxn>
            </a:cxnLst>
            <a:rect l="T15" t="T16" r="T17" b="T18"/>
            <a:pathLst>
              <a:path w="504" h="138">
                <a:moveTo>
                  <a:pt x="0" y="48"/>
                </a:moveTo>
                <a:lnTo>
                  <a:pt x="60" y="0"/>
                </a:lnTo>
                <a:lnTo>
                  <a:pt x="504" y="84"/>
                </a:lnTo>
                <a:lnTo>
                  <a:pt x="450" y="138"/>
                </a:lnTo>
                <a:lnTo>
                  <a:pt x="0" y="48"/>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0" name="Freeform 101"/>
          <p:cNvSpPr>
            <a:spLocks/>
          </p:cNvSpPr>
          <p:nvPr/>
        </p:nvSpPr>
        <p:spPr bwMode="auto">
          <a:xfrm>
            <a:off x="2587597" y="3984632"/>
            <a:ext cx="401637" cy="501650"/>
          </a:xfrm>
          <a:custGeom>
            <a:avLst/>
            <a:gdLst>
              <a:gd name="T0" fmla="*/ 0 w 516"/>
              <a:gd name="T1" fmla="*/ 2147483647 h 408"/>
              <a:gd name="T2" fmla="*/ 2147483647 w 516"/>
              <a:gd name="T3" fmla="*/ 2147483647 h 408"/>
              <a:gd name="T4" fmla="*/ 2147483647 w 516"/>
              <a:gd name="T5" fmla="*/ 0 h 408"/>
              <a:gd name="T6" fmla="*/ 2147483647 w 516"/>
              <a:gd name="T7" fmla="*/ 2147483647 h 408"/>
              <a:gd name="T8" fmla="*/ 0 w 516"/>
              <a:gd name="T9" fmla="*/ 2147483647 h 408"/>
              <a:gd name="T10" fmla="*/ 0 60000 65536"/>
              <a:gd name="T11" fmla="*/ 0 60000 65536"/>
              <a:gd name="T12" fmla="*/ 0 60000 65536"/>
              <a:gd name="T13" fmla="*/ 0 60000 65536"/>
              <a:gd name="T14" fmla="*/ 0 60000 65536"/>
              <a:gd name="T15" fmla="*/ 0 w 516"/>
              <a:gd name="T16" fmla="*/ 0 h 408"/>
              <a:gd name="T17" fmla="*/ 516 w 516"/>
              <a:gd name="T18" fmla="*/ 408 h 408"/>
            </a:gdLst>
            <a:ahLst/>
            <a:cxnLst>
              <a:cxn ang="T10">
                <a:pos x="T0" y="T1"/>
              </a:cxn>
              <a:cxn ang="T11">
                <a:pos x="T2" y="T3"/>
              </a:cxn>
              <a:cxn ang="T12">
                <a:pos x="T4" y="T5"/>
              </a:cxn>
              <a:cxn ang="T13">
                <a:pos x="T6" y="T7"/>
              </a:cxn>
              <a:cxn ang="T14">
                <a:pos x="T8" y="T9"/>
              </a:cxn>
            </a:cxnLst>
            <a:rect l="T15" t="T16" r="T17" b="T18"/>
            <a:pathLst>
              <a:path w="516" h="408">
                <a:moveTo>
                  <a:pt x="0" y="408"/>
                </a:moveTo>
                <a:lnTo>
                  <a:pt x="54" y="354"/>
                </a:lnTo>
                <a:lnTo>
                  <a:pt x="516" y="0"/>
                </a:lnTo>
                <a:lnTo>
                  <a:pt x="468" y="48"/>
                </a:lnTo>
                <a:lnTo>
                  <a:pt x="0" y="408"/>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1" name="Freeform 102"/>
          <p:cNvSpPr>
            <a:spLocks/>
          </p:cNvSpPr>
          <p:nvPr/>
        </p:nvSpPr>
        <p:spPr bwMode="auto">
          <a:xfrm>
            <a:off x="2952722" y="3136907"/>
            <a:ext cx="419100" cy="906463"/>
          </a:xfrm>
          <a:custGeom>
            <a:avLst/>
            <a:gdLst>
              <a:gd name="T0" fmla="*/ 0 w 540"/>
              <a:gd name="T1" fmla="*/ 2147483647 h 738"/>
              <a:gd name="T2" fmla="*/ 2147483647 w 540"/>
              <a:gd name="T3" fmla="*/ 2147483647 h 738"/>
              <a:gd name="T4" fmla="*/ 2147483647 w 540"/>
              <a:gd name="T5" fmla="*/ 0 h 738"/>
              <a:gd name="T6" fmla="*/ 2147483647 w 540"/>
              <a:gd name="T7" fmla="*/ 2147483647 h 738"/>
              <a:gd name="T8" fmla="*/ 0 w 540"/>
              <a:gd name="T9" fmla="*/ 2147483647 h 738"/>
              <a:gd name="T10" fmla="*/ 0 60000 65536"/>
              <a:gd name="T11" fmla="*/ 0 60000 65536"/>
              <a:gd name="T12" fmla="*/ 0 60000 65536"/>
              <a:gd name="T13" fmla="*/ 0 60000 65536"/>
              <a:gd name="T14" fmla="*/ 0 60000 65536"/>
              <a:gd name="T15" fmla="*/ 0 w 540"/>
              <a:gd name="T16" fmla="*/ 0 h 738"/>
              <a:gd name="T17" fmla="*/ 540 w 540"/>
              <a:gd name="T18" fmla="*/ 738 h 738"/>
            </a:gdLst>
            <a:ahLst/>
            <a:cxnLst>
              <a:cxn ang="T10">
                <a:pos x="T0" y="T1"/>
              </a:cxn>
              <a:cxn ang="T11">
                <a:pos x="T2" y="T3"/>
              </a:cxn>
              <a:cxn ang="T12">
                <a:pos x="T4" y="T5"/>
              </a:cxn>
              <a:cxn ang="T13">
                <a:pos x="T6" y="T7"/>
              </a:cxn>
              <a:cxn ang="T14">
                <a:pos x="T8" y="T9"/>
              </a:cxn>
            </a:cxnLst>
            <a:rect l="T15" t="T16" r="T17" b="T18"/>
            <a:pathLst>
              <a:path w="540" h="738">
                <a:moveTo>
                  <a:pt x="0" y="738"/>
                </a:moveTo>
                <a:lnTo>
                  <a:pt x="48" y="690"/>
                </a:lnTo>
                <a:lnTo>
                  <a:pt x="540" y="0"/>
                </a:lnTo>
                <a:lnTo>
                  <a:pt x="498" y="42"/>
                </a:lnTo>
                <a:lnTo>
                  <a:pt x="0" y="738"/>
                </a:lnTo>
                <a:close/>
              </a:path>
            </a:pathLst>
          </a:custGeom>
          <a:solidFill>
            <a:srgbClr val="4D4D80"/>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2" name="Freeform 103"/>
          <p:cNvSpPr>
            <a:spLocks/>
          </p:cNvSpPr>
          <p:nvPr/>
        </p:nvSpPr>
        <p:spPr bwMode="auto">
          <a:xfrm>
            <a:off x="3340072" y="2782895"/>
            <a:ext cx="425450" cy="406400"/>
          </a:xfrm>
          <a:custGeom>
            <a:avLst/>
            <a:gdLst>
              <a:gd name="T0" fmla="*/ 0 w 546"/>
              <a:gd name="T1" fmla="*/ 2147483647 h 330"/>
              <a:gd name="T2" fmla="*/ 2147483647 w 546"/>
              <a:gd name="T3" fmla="*/ 2147483647 h 330"/>
              <a:gd name="T4" fmla="*/ 2147483647 w 546"/>
              <a:gd name="T5" fmla="*/ 0 h 330"/>
              <a:gd name="T6" fmla="*/ 2147483647 w 546"/>
              <a:gd name="T7" fmla="*/ 2147483647 h 330"/>
              <a:gd name="T8" fmla="*/ 0 w 546"/>
              <a:gd name="T9" fmla="*/ 2147483647 h 330"/>
              <a:gd name="T10" fmla="*/ 0 60000 65536"/>
              <a:gd name="T11" fmla="*/ 0 60000 65536"/>
              <a:gd name="T12" fmla="*/ 0 60000 65536"/>
              <a:gd name="T13" fmla="*/ 0 60000 65536"/>
              <a:gd name="T14" fmla="*/ 0 60000 65536"/>
              <a:gd name="T15" fmla="*/ 0 w 546"/>
              <a:gd name="T16" fmla="*/ 0 h 330"/>
              <a:gd name="T17" fmla="*/ 546 w 546"/>
              <a:gd name="T18" fmla="*/ 330 h 330"/>
            </a:gdLst>
            <a:ahLst/>
            <a:cxnLst>
              <a:cxn ang="T10">
                <a:pos x="T0" y="T1"/>
              </a:cxn>
              <a:cxn ang="T11">
                <a:pos x="T2" y="T3"/>
              </a:cxn>
              <a:cxn ang="T12">
                <a:pos x="T4" y="T5"/>
              </a:cxn>
              <a:cxn ang="T13">
                <a:pos x="T6" y="T7"/>
              </a:cxn>
              <a:cxn ang="T14">
                <a:pos x="T8" y="T9"/>
              </a:cxn>
            </a:cxnLst>
            <a:rect l="T15" t="T16" r="T17" b="T18"/>
            <a:pathLst>
              <a:path w="546" h="330">
                <a:moveTo>
                  <a:pt x="0" y="330"/>
                </a:moveTo>
                <a:lnTo>
                  <a:pt x="42" y="288"/>
                </a:lnTo>
                <a:lnTo>
                  <a:pt x="546" y="0"/>
                </a:lnTo>
                <a:lnTo>
                  <a:pt x="504" y="42"/>
                </a:lnTo>
                <a:lnTo>
                  <a:pt x="0" y="330"/>
                </a:lnTo>
                <a:close/>
              </a:path>
            </a:pathLst>
          </a:custGeom>
          <a:solidFill>
            <a:srgbClr val="7373B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3" name="Freeform 104"/>
          <p:cNvSpPr>
            <a:spLocks/>
          </p:cNvSpPr>
          <p:nvPr/>
        </p:nvSpPr>
        <p:spPr bwMode="auto">
          <a:xfrm>
            <a:off x="3671859" y="2782895"/>
            <a:ext cx="93663" cy="2397125"/>
          </a:xfrm>
          <a:custGeom>
            <a:avLst/>
            <a:gdLst>
              <a:gd name="T0" fmla="*/ 2147483647 w 120"/>
              <a:gd name="T1" fmla="*/ 2147483647 h 1950"/>
              <a:gd name="T2" fmla="*/ 2147483647 w 120"/>
              <a:gd name="T3" fmla="*/ 0 h 1950"/>
              <a:gd name="T4" fmla="*/ 2147483647 w 120"/>
              <a:gd name="T5" fmla="*/ 2147483647 h 1950"/>
              <a:gd name="T6" fmla="*/ 0 w 120"/>
              <a:gd name="T7" fmla="*/ 2147483647 h 1950"/>
              <a:gd name="T8" fmla="*/ 2147483647 w 120"/>
              <a:gd name="T9" fmla="*/ 2147483647 h 1950"/>
              <a:gd name="T10" fmla="*/ 0 60000 65536"/>
              <a:gd name="T11" fmla="*/ 0 60000 65536"/>
              <a:gd name="T12" fmla="*/ 0 60000 65536"/>
              <a:gd name="T13" fmla="*/ 0 60000 65536"/>
              <a:gd name="T14" fmla="*/ 0 60000 65536"/>
              <a:gd name="T15" fmla="*/ 0 w 120"/>
              <a:gd name="T16" fmla="*/ 0 h 1950"/>
              <a:gd name="T17" fmla="*/ 120 w 120"/>
              <a:gd name="T18" fmla="*/ 1950 h 1950"/>
            </a:gdLst>
            <a:ahLst/>
            <a:cxnLst>
              <a:cxn ang="T10">
                <a:pos x="T0" y="T1"/>
              </a:cxn>
              <a:cxn ang="T11">
                <a:pos x="T2" y="T3"/>
              </a:cxn>
              <a:cxn ang="T12">
                <a:pos x="T4" y="T5"/>
              </a:cxn>
              <a:cxn ang="T13">
                <a:pos x="T6" y="T7"/>
              </a:cxn>
              <a:cxn ang="T14">
                <a:pos x="T8" y="T9"/>
              </a:cxn>
            </a:cxnLst>
            <a:rect l="T15" t="T16" r="T17" b="T18"/>
            <a:pathLst>
              <a:path w="120" h="1950">
                <a:moveTo>
                  <a:pt x="78" y="42"/>
                </a:moveTo>
                <a:lnTo>
                  <a:pt x="120" y="0"/>
                </a:lnTo>
                <a:lnTo>
                  <a:pt x="36" y="1890"/>
                </a:lnTo>
                <a:lnTo>
                  <a:pt x="0" y="1950"/>
                </a:lnTo>
                <a:lnTo>
                  <a:pt x="78" y="42"/>
                </a:lnTo>
                <a:close/>
              </a:path>
            </a:pathLst>
          </a:custGeom>
          <a:solidFill>
            <a:srgbClr val="4D4D80"/>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4" name="Freeform 105"/>
          <p:cNvSpPr>
            <a:spLocks/>
          </p:cNvSpPr>
          <p:nvPr/>
        </p:nvSpPr>
        <p:spPr bwMode="auto">
          <a:xfrm>
            <a:off x="600047" y="2835282"/>
            <a:ext cx="3130550" cy="2344738"/>
          </a:xfrm>
          <a:custGeom>
            <a:avLst/>
            <a:gdLst>
              <a:gd name="T0" fmla="*/ 2147483647 w 4020"/>
              <a:gd name="T1" fmla="*/ 2147483647 h 1908"/>
              <a:gd name="T2" fmla="*/ 0 w 4020"/>
              <a:gd name="T3" fmla="*/ 2147483647 h 1908"/>
              <a:gd name="T4" fmla="*/ 2147483647 w 4020"/>
              <a:gd name="T5" fmla="*/ 2147483647 h 1908"/>
              <a:gd name="T6" fmla="*/ 2147483647 w 4020"/>
              <a:gd name="T7" fmla="*/ 2147483647 h 1908"/>
              <a:gd name="T8" fmla="*/ 2147483647 w 4020"/>
              <a:gd name="T9" fmla="*/ 2147483647 h 1908"/>
              <a:gd name="T10" fmla="*/ 2147483647 w 4020"/>
              <a:gd name="T11" fmla="*/ 2147483647 h 1908"/>
              <a:gd name="T12" fmla="*/ 2147483647 w 4020"/>
              <a:gd name="T13" fmla="*/ 2147483647 h 1908"/>
              <a:gd name="T14" fmla="*/ 2147483647 w 4020"/>
              <a:gd name="T15" fmla="*/ 2147483647 h 1908"/>
              <a:gd name="T16" fmla="*/ 2147483647 w 4020"/>
              <a:gd name="T17" fmla="*/ 2147483647 h 1908"/>
              <a:gd name="T18" fmla="*/ 2147483647 w 4020"/>
              <a:gd name="T19" fmla="*/ 2147483647 h 1908"/>
              <a:gd name="T20" fmla="*/ 2147483647 w 4020"/>
              <a:gd name="T21" fmla="*/ 0 h 1908"/>
              <a:gd name="T22" fmla="*/ 2147483647 w 4020"/>
              <a:gd name="T23" fmla="*/ 2147483647 h 1908"/>
              <a:gd name="T24" fmla="*/ 2147483647 w 4020"/>
              <a:gd name="T25" fmla="*/ 2147483647 h 19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20"/>
              <a:gd name="T40" fmla="*/ 0 h 1908"/>
              <a:gd name="T41" fmla="*/ 4020 w 4020"/>
              <a:gd name="T42" fmla="*/ 1908 h 19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20" h="1908">
                <a:moveTo>
                  <a:pt x="30" y="1446"/>
                </a:moveTo>
                <a:lnTo>
                  <a:pt x="0" y="654"/>
                </a:lnTo>
                <a:lnTo>
                  <a:pt x="414" y="1116"/>
                </a:lnTo>
                <a:lnTo>
                  <a:pt x="828" y="1500"/>
                </a:lnTo>
                <a:lnTo>
                  <a:pt x="1242" y="1572"/>
                </a:lnTo>
                <a:lnTo>
                  <a:pt x="1668" y="1626"/>
                </a:lnTo>
                <a:lnTo>
                  <a:pt x="2100" y="1254"/>
                </a:lnTo>
                <a:lnTo>
                  <a:pt x="2550" y="1344"/>
                </a:lnTo>
                <a:lnTo>
                  <a:pt x="3018" y="984"/>
                </a:lnTo>
                <a:lnTo>
                  <a:pt x="3516" y="288"/>
                </a:lnTo>
                <a:lnTo>
                  <a:pt x="4020" y="0"/>
                </a:lnTo>
                <a:lnTo>
                  <a:pt x="3942" y="1908"/>
                </a:lnTo>
                <a:lnTo>
                  <a:pt x="30" y="1446"/>
                </a:lnTo>
                <a:close/>
              </a:path>
            </a:pathLst>
          </a:custGeom>
          <a:solidFill>
            <a:srgbClr val="9999FF"/>
          </a:solidFill>
          <a:ln w="9525">
            <a:solidFill>
              <a:srgbClr val="000000"/>
            </a:solidFill>
            <a:round/>
            <a:headEnd/>
            <a:tailEnd/>
          </a:ln>
        </p:spPr>
        <p:txBody>
          <a:bodyPr/>
          <a:lstStyle/>
          <a:p>
            <a:pPr>
              <a:defRPr/>
            </a:pPr>
            <a:endParaRPr lang="ko-KR" altLang="en-US">
              <a:latin typeface="맑은 고딕" pitchFamily="50" charset="-127"/>
              <a:ea typeface="맑은 고딕" pitchFamily="50" charset="-127"/>
            </a:endParaRPr>
          </a:p>
        </p:txBody>
      </p:sp>
      <p:sp>
        <p:nvSpPr>
          <p:cNvPr id="18485" name="Line 106"/>
          <p:cNvSpPr>
            <a:spLocks noChangeShapeType="1"/>
          </p:cNvSpPr>
          <p:nvPr/>
        </p:nvSpPr>
        <p:spPr bwMode="auto">
          <a:xfrm flipH="1" flipV="1">
            <a:off x="520672" y="2509845"/>
            <a:ext cx="50800" cy="2146300"/>
          </a:xfrm>
          <a:prstGeom prst="line">
            <a:avLst/>
          </a:prstGeom>
          <a:noFill/>
          <a:ln w="0">
            <a:solidFill>
              <a:srgbClr val="000000"/>
            </a:solidFill>
            <a:round/>
            <a:headEnd/>
            <a:tailEnd/>
          </a:ln>
        </p:spPr>
        <p:txBody>
          <a:bodyPr/>
          <a:lstStyle/>
          <a:p>
            <a:pPr>
              <a:defRPr/>
            </a:pPr>
            <a:endParaRPr lang="ko-KR" altLang="en-US"/>
          </a:p>
        </p:txBody>
      </p:sp>
      <p:sp>
        <p:nvSpPr>
          <p:cNvPr id="18486" name="Line 107"/>
          <p:cNvSpPr>
            <a:spLocks noChangeShapeType="1"/>
          </p:cNvSpPr>
          <p:nvPr/>
        </p:nvSpPr>
        <p:spPr bwMode="auto">
          <a:xfrm flipH="1">
            <a:off x="571472" y="4656145"/>
            <a:ext cx="33337" cy="1587"/>
          </a:xfrm>
          <a:prstGeom prst="line">
            <a:avLst/>
          </a:prstGeom>
          <a:noFill/>
          <a:ln w="0">
            <a:solidFill>
              <a:srgbClr val="000000"/>
            </a:solidFill>
            <a:round/>
            <a:headEnd/>
            <a:tailEnd/>
          </a:ln>
        </p:spPr>
        <p:txBody>
          <a:bodyPr/>
          <a:lstStyle/>
          <a:p>
            <a:pPr>
              <a:defRPr/>
            </a:pPr>
            <a:endParaRPr lang="ko-KR" altLang="en-US"/>
          </a:p>
        </p:txBody>
      </p:sp>
      <p:sp>
        <p:nvSpPr>
          <p:cNvPr id="18487" name="Line 108"/>
          <p:cNvSpPr>
            <a:spLocks noChangeShapeType="1"/>
          </p:cNvSpPr>
          <p:nvPr/>
        </p:nvSpPr>
        <p:spPr bwMode="auto">
          <a:xfrm flipH="1">
            <a:off x="434947" y="4427545"/>
            <a:ext cx="31750" cy="1587"/>
          </a:xfrm>
          <a:prstGeom prst="line">
            <a:avLst/>
          </a:prstGeom>
          <a:noFill/>
          <a:ln w="0">
            <a:solidFill>
              <a:srgbClr val="000000"/>
            </a:solidFill>
            <a:round/>
            <a:headEnd/>
            <a:tailEnd/>
          </a:ln>
        </p:spPr>
        <p:txBody>
          <a:bodyPr/>
          <a:lstStyle/>
          <a:p>
            <a:pPr>
              <a:defRPr/>
            </a:pPr>
            <a:endParaRPr lang="ko-KR" altLang="en-US"/>
          </a:p>
        </p:txBody>
      </p:sp>
      <p:sp>
        <p:nvSpPr>
          <p:cNvPr id="18488" name="Line 109"/>
          <p:cNvSpPr>
            <a:spLocks noChangeShapeType="1"/>
          </p:cNvSpPr>
          <p:nvPr/>
        </p:nvSpPr>
        <p:spPr bwMode="auto">
          <a:xfrm flipH="1">
            <a:off x="430184" y="4191007"/>
            <a:ext cx="31750" cy="1588"/>
          </a:xfrm>
          <a:prstGeom prst="line">
            <a:avLst/>
          </a:prstGeom>
          <a:noFill/>
          <a:ln w="0">
            <a:solidFill>
              <a:srgbClr val="000000"/>
            </a:solidFill>
            <a:round/>
            <a:headEnd/>
            <a:tailEnd/>
          </a:ln>
        </p:spPr>
        <p:txBody>
          <a:bodyPr/>
          <a:lstStyle/>
          <a:p>
            <a:pPr>
              <a:defRPr/>
            </a:pPr>
            <a:endParaRPr lang="ko-KR" altLang="en-US"/>
          </a:p>
        </p:txBody>
      </p:sp>
      <p:sp>
        <p:nvSpPr>
          <p:cNvPr id="18489" name="Line 110"/>
          <p:cNvSpPr>
            <a:spLocks noChangeShapeType="1"/>
          </p:cNvSpPr>
          <p:nvPr/>
        </p:nvSpPr>
        <p:spPr bwMode="auto">
          <a:xfrm flipH="1">
            <a:off x="425422" y="3956057"/>
            <a:ext cx="31750" cy="0"/>
          </a:xfrm>
          <a:prstGeom prst="line">
            <a:avLst/>
          </a:prstGeom>
          <a:noFill/>
          <a:ln w="0">
            <a:solidFill>
              <a:srgbClr val="000000"/>
            </a:solidFill>
            <a:round/>
            <a:headEnd/>
            <a:tailEnd/>
          </a:ln>
        </p:spPr>
        <p:txBody>
          <a:bodyPr/>
          <a:lstStyle/>
          <a:p>
            <a:pPr>
              <a:defRPr/>
            </a:pPr>
            <a:endParaRPr lang="ko-KR" altLang="en-US"/>
          </a:p>
        </p:txBody>
      </p:sp>
      <p:sp>
        <p:nvSpPr>
          <p:cNvPr id="18490" name="Line 111"/>
          <p:cNvSpPr>
            <a:spLocks noChangeShapeType="1"/>
          </p:cNvSpPr>
          <p:nvPr/>
        </p:nvSpPr>
        <p:spPr bwMode="auto">
          <a:xfrm flipH="1">
            <a:off x="415897" y="3719520"/>
            <a:ext cx="33337" cy="1587"/>
          </a:xfrm>
          <a:prstGeom prst="line">
            <a:avLst/>
          </a:prstGeom>
          <a:noFill/>
          <a:ln w="0">
            <a:solidFill>
              <a:srgbClr val="000000"/>
            </a:solidFill>
            <a:round/>
            <a:headEnd/>
            <a:tailEnd/>
          </a:ln>
        </p:spPr>
        <p:txBody>
          <a:bodyPr/>
          <a:lstStyle/>
          <a:p>
            <a:pPr>
              <a:defRPr/>
            </a:pPr>
            <a:endParaRPr lang="ko-KR" altLang="en-US"/>
          </a:p>
        </p:txBody>
      </p:sp>
      <p:sp>
        <p:nvSpPr>
          <p:cNvPr id="18491" name="Line 112"/>
          <p:cNvSpPr>
            <a:spLocks noChangeShapeType="1"/>
          </p:cNvSpPr>
          <p:nvPr/>
        </p:nvSpPr>
        <p:spPr bwMode="auto">
          <a:xfrm flipH="1">
            <a:off x="411134" y="3482982"/>
            <a:ext cx="31750" cy="1588"/>
          </a:xfrm>
          <a:prstGeom prst="line">
            <a:avLst/>
          </a:prstGeom>
          <a:noFill/>
          <a:ln w="0">
            <a:solidFill>
              <a:srgbClr val="000000"/>
            </a:solidFill>
            <a:round/>
            <a:headEnd/>
            <a:tailEnd/>
          </a:ln>
        </p:spPr>
        <p:txBody>
          <a:bodyPr/>
          <a:lstStyle/>
          <a:p>
            <a:pPr>
              <a:defRPr/>
            </a:pPr>
            <a:endParaRPr lang="ko-KR" altLang="en-US"/>
          </a:p>
        </p:txBody>
      </p:sp>
      <p:sp>
        <p:nvSpPr>
          <p:cNvPr id="18492" name="Line 113"/>
          <p:cNvSpPr>
            <a:spLocks noChangeShapeType="1"/>
          </p:cNvSpPr>
          <p:nvPr/>
        </p:nvSpPr>
        <p:spPr bwMode="auto">
          <a:xfrm flipH="1">
            <a:off x="406372" y="3240095"/>
            <a:ext cx="31750" cy="1587"/>
          </a:xfrm>
          <a:prstGeom prst="line">
            <a:avLst/>
          </a:prstGeom>
          <a:noFill/>
          <a:ln w="0">
            <a:solidFill>
              <a:srgbClr val="000000"/>
            </a:solidFill>
            <a:round/>
            <a:headEnd/>
            <a:tailEnd/>
          </a:ln>
        </p:spPr>
        <p:txBody>
          <a:bodyPr/>
          <a:lstStyle/>
          <a:p>
            <a:pPr>
              <a:defRPr/>
            </a:pPr>
            <a:endParaRPr lang="ko-KR" altLang="en-US"/>
          </a:p>
        </p:txBody>
      </p:sp>
      <p:sp>
        <p:nvSpPr>
          <p:cNvPr id="18493" name="Line 114"/>
          <p:cNvSpPr>
            <a:spLocks noChangeShapeType="1"/>
          </p:cNvSpPr>
          <p:nvPr/>
        </p:nvSpPr>
        <p:spPr bwMode="auto">
          <a:xfrm flipH="1">
            <a:off x="396847" y="3005145"/>
            <a:ext cx="33337" cy="0"/>
          </a:xfrm>
          <a:prstGeom prst="line">
            <a:avLst/>
          </a:prstGeom>
          <a:noFill/>
          <a:ln w="0">
            <a:solidFill>
              <a:srgbClr val="000000"/>
            </a:solidFill>
            <a:round/>
            <a:headEnd/>
            <a:tailEnd/>
          </a:ln>
        </p:spPr>
        <p:txBody>
          <a:bodyPr/>
          <a:lstStyle/>
          <a:p>
            <a:pPr>
              <a:defRPr/>
            </a:pPr>
            <a:endParaRPr lang="ko-KR" altLang="en-US"/>
          </a:p>
        </p:txBody>
      </p:sp>
      <p:sp>
        <p:nvSpPr>
          <p:cNvPr id="18494" name="Line 115"/>
          <p:cNvSpPr>
            <a:spLocks noChangeShapeType="1"/>
          </p:cNvSpPr>
          <p:nvPr/>
        </p:nvSpPr>
        <p:spPr bwMode="auto">
          <a:xfrm flipH="1">
            <a:off x="392084" y="2760670"/>
            <a:ext cx="33338" cy="1587"/>
          </a:xfrm>
          <a:prstGeom prst="line">
            <a:avLst/>
          </a:prstGeom>
          <a:noFill/>
          <a:ln w="0">
            <a:solidFill>
              <a:srgbClr val="000000"/>
            </a:solidFill>
            <a:round/>
            <a:headEnd/>
            <a:tailEnd/>
          </a:ln>
        </p:spPr>
        <p:txBody>
          <a:bodyPr/>
          <a:lstStyle/>
          <a:p>
            <a:pPr>
              <a:defRPr/>
            </a:pPr>
            <a:endParaRPr lang="ko-KR" altLang="en-US"/>
          </a:p>
        </p:txBody>
      </p:sp>
      <p:sp>
        <p:nvSpPr>
          <p:cNvPr id="18495" name="Line 116"/>
          <p:cNvSpPr>
            <a:spLocks noChangeShapeType="1"/>
          </p:cNvSpPr>
          <p:nvPr/>
        </p:nvSpPr>
        <p:spPr bwMode="auto">
          <a:xfrm flipH="1">
            <a:off x="387322" y="2509845"/>
            <a:ext cx="31750" cy="1587"/>
          </a:xfrm>
          <a:prstGeom prst="line">
            <a:avLst/>
          </a:prstGeom>
          <a:noFill/>
          <a:ln w="0">
            <a:solidFill>
              <a:srgbClr val="000000"/>
            </a:solidFill>
            <a:round/>
            <a:headEnd/>
            <a:tailEnd/>
          </a:ln>
        </p:spPr>
        <p:txBody>
          <a:bodyPr/>
          <a:lstStyle/>
          <a:p>
            <a:pPr>
              <a:defRPr/>
            </a:pPr>
            <a:endParaRPr lang="ko-KR" altLang="en-US"/>
          </a:p>
        </p:txBody>
      </p:sp>
      <p:sp>
        <p:nvSpPr>
          <p:cNvPr id="18496" name="Rectangle 117"/>
          <p:cNvSpPr>
            <a:spLocks noChangeArrowheads="1"/>
          </p:cNvSpPr>
          <p:nvPr/>
        </p:nvSpPr>
        <p:spPr bwMode="auto">
          <a:xfrm>
            <a:off x="534959" y="4619632"/>
            <a:ext cx="5715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0</a:t>
            </a:r>
            <a:endParaRPr lang="en-US" altLang="ko-KR">
              <a:latin typeface="맑은 고딕" pitchFamily="50" charset="-127"/>
              <a:ea typeface="맑은 고딕" pitchFamily="50" charset="-127"/>
            </a:endParaRPr>
          </a:p>
        </p:txBody>
      </p:sp>
      <p:sp>
        <p:nvSpPr>
          <p:cNvPr id="18497" name="Rectangle 118"/>
          <p:cNvSpPr>
            <a:spLocks noChangeArrowheads="1"/>
          </p:cNvSpPr>
          <p:nvPr/>
        </p:nvSpPr>
        <p:spPr bwMode="auto">
          <a:xfrm>
            <a:off x="279372" y="4391032"/>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1000</a:t>
            </a:r>
            <a:endParaRPr lang="en-US" altLang="ko-KR">
              <a:latin typeface="맑은 고딕" pitchFamily="50" charset="-127"/>
              <a:ea typeface="맑은 고딕" pitchFamily="50" charset="-127"/>
            </a:endParaRPr>
          </a:p>
        </p:txBody>
      </p:sp>
      <p:sp>
        <p:nvSpPr>
          <p:cNvPr id="18498" name="Rectangle 119"/>
          <p:cNvSpPr>
            <a:spLocks noChangeArrowheads="1"/>
          </p:cNvSpPr>
          <p:nvPr/>
        </p:nvSpPr>
        <p:spPr bwMode="auto">
          <a:xfrm>
            <a:off x="271434" y="4154495"/>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2000</a:t>
            </a:r>
            <a:endParaRPr lang="en-US" altLang="ko-KR">
              <a:latin typeface="맑은 고딕" pitchFamily="50" charset="-127"/>
              <a:ea typeface="맑은 고딕" pitchFamily="50" charset="-127"/>
            </a:endParaRPr>
          </a:p>
        </p:txBody>
      </p:sp>
      <p:sp>
        <p:nvSpPr>
          <p:cNvPr id="18499" name="Rectangle 120"/>
          <p:cNvSpPr>
            <a:spLocks noChangeArrowheads="1"/>
          </p:cNvSpPr>
          <p:nvPr/>
        </p:nvSpPr>
        <p:spPr bwMode="auto">
          <a:xfrm>
            <a:off x="266672" y="3917957"/>
            <a:ext cx="228600" cy="138113"/>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3000</a:t>
            </a:r>
            <a:endParaRPr lang="en-US" altLang="ko-KR">
              <a:latin typeface="맑은 고딕" pitchFamily="50" charset="-127"/>
              <a:ea typeface="맑은 고딕" pitchFamily="50" charset="-127"/>
            </a:endParaRPr>
          </a:p>
        </p:txBody>
      </p:sp>
      <p:sp>
        <p:nvSpPr>
          <p:cNvPr id="18500" name="Rectangle 121"/>
          <p:cNvSpPr>
            <a:spLocks noChangeArrowheads="1"/>
          </p:cNvSpPr>
          <p:nvPr/>
        </p:nvSpPr>
        <p:spPr bwMode="auto">
          <a:xfrm>
            <a:off x="260322" y="3683007"/>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4000</a:t>
            </a:r>
            <a:endParaRPr lang="en-US" altLang="ko-KR">
              <a:latin typeface="맑은 고딕" pitchFamily="50" charset="-127"/>
              <a:ea typeface="맑은 고딕" pitchFamily="50" charset="-127"/>
            </a:endParaRPr>
          </a:p>
        </p:txBody>
      </p:sp>
      <p:sp>
        <p:nvSpPr>
          <p:cNvPr id="18501" name="Rectangle 122"/>
          <p:cNvSpPr>
            <a:spLocks noChangeArrowheads="1"/>
          </p:cNvSpPr>
          <p:nvPr/>
        </p:nvSpPr>
        <p:spPr bwMode="auto">
          <a:xfrm>
            <a:off x="253972" y="3446470"/>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5000</a:t>
            </a:r>
            <a:endParaRPr lang="en-US" altLang="ko-KR">
              <a:latin typeface="맑은 고딕" pitchFamily="50" charset="-127"/>
              <a:ea typeface="맑은 고딕" pitchFamily="50" charset="-127"/>
            </a:endParaRPr>
          </a:p>
        </p:txBody>
      </p:sp>
      <p:sp>
        <p:nvSpPr>
          <p:cNvPr id="18502" name="Rectangle 123"/>
          <p:cNvSpPr>
            <a:spLocks noChangeArrowheads="1"/>
          </p:cNvSpPr>
          <p:nvPr/>
        </p:nvSpPr>
        <p:spPr bwMode="auto">
          <a:xfrm>
            <a:off x="249209" y="3203582"/>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6000</a:t>
            </a:r>
            <a:endParaRPr lang="en-US" altLang="ko-KR">
              <a:latin typeface="맑은 고딕" pitchFamily="50" charset="-127"/>
              <a:ea typeface="맑은 고딕" pitchFamily="50" charset="-127"/>
            </a:endParaRPr>
          </a:p>
        </p:txBody>
      </p:sp>
      <p:sp>
        <p:nvSpPr>
          <p:cNvPr id="18503" name="Rectangle 124"/>
          <p:cNvSpPr>
            <a:spLocks noChangeArrowheads="1"/>
          </p:cNvSpPr>
          <p:nvPr/>
        </p:nvSpPr>
        <p:spPr bwMode="auto">
          <a:xfrm>
            <a:off x="242859" y="2967045"/>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7000</a:t>
            </a:r>
            <a:endParaRPr lang="en-US" altLang="ko-KR">
              <a:latin typeface="맑은 고딕" pitchFamily="50" charset="-127"/>
              <a:ea typeface="맑은 고딕" pitchFamily="50" charset="-127"/>
            </a:endParaRPr>
          </a:p>
        </p:txBody>
      </p:sp>
      <p:sp>
        <p:nvSpPr>
          <p:cNvPr id="18504" name="Rectangle 125"/>
          <p:cNvSpPr>
            <a:spLocks noChangeArrowheads="1"/>
          </p:cNvSpPr>
          <p:nvPr/>
        </p:nvSpPr>
        <p:spPr bwMode="auto">
          <a:xfrm>
            <a:off x="236509" y="2724157"/>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8000</a:t>
            </a:r>
            <a:endParaRPr lang="en-US" altLang="ko-KR">
              <a:latin typeface="맑은 고딕" pitchFamily="50" charset="-127"/>
              <a:ea typeface="맑은 고딕" pitchFamily="50" charset="-127"/>
            </a:endParaRPr>
          </a:p>
        </p:txBody>
      </p:sp>
      <p:sp>
        <p:nvSpPr>
          <p:cNvPr id="18505" name="Rectangle 126"/>
          <p:cNvSpPr>
            <a:spLocks noChangeArrowheads="1"/>
          </p:cNvSpPr>
          <p:nvPr/>
        </p:nvSpPr>
        <p:spPr bwMode="auto">
          <a:xfrm>
            <a:off x="230159" y="2473332"/>
            <a:ext cx="228600" cy="136525"/>
          </a:xfrm>
          <a:prstGeom prst="rect">
            <a:avLst/>
          </a:prstGeom>
          <a:noFill/>
          <a:ln w="9525">
            <a:noFill/>
            <a:miter lim="800000"/>
            <a:headEnd/>
            <a:tailEnd/>
          </a:ln>
        </p:spPr>
        <p:txBody>
          <a:bodyPr wrap="none" lIns="0" tIns="0" rIns="0" bIns="0">
            <a:spAutoFit/>
          </a:bodyPr>
          <a:lstStyle/>
          <a:p>
            <a:pPr>
              <a:defRPr/>
            </a:pPr>
            <a:r>
              <a:rPr lang="en-US" altLang="ko-KR" sz="900">
                <a:solidFill>
                  <a:srgbClr val="000000"/>
                </a:solidFill>
                <a:latin typeface="Times New Roman" pitchFamily="18" charset="0"/>
              </a:rPr>
              <a:t>9000</a:t>
            </a:r>
            <a:endParaRPr lang="en-US" altLang="ko-KR">
              <a:latin typeface="맑은 고딕" pitchFamily="50" charset="-127"/>
              <a:ea typeface="맑은 고딕" pitchFamily="50" charset="-127"/>
            </a:endParaRPr>
          </a:p>
        </p:txBody>
      </p:sp>
      <p:sp>
        <p:nvSpPr>
          <p:cNvPr id="18506" name="직사각형 115"/>
          <p:cNvSpPr>
            <a:spLocks noChangeArrowheads="1"/>
          </p:cNvSpPr>
          <p:nvPr/>
        </p:nvSpPr>
        <p:spPr bwMode="auto">
          <a:xfrm rot="524128">
            <a:off x="2022447" y="2638432"/>
            <a:ext cx="1266825" cy="2366963"/>
          </a:xfrm>
          <a:prstGeom prst="rect">
            <a:avLst/>
          </a:prstGeom>
          <a:solidFill>
            <a:srgbClr val="CC9900">
              <a:alpha val="50195"/>
            </a:srgbClr>
          </a:solidFill>
          <a:ln w="9525">
            <a:solidFill>
              <a:schemeClr val="tx1"/>
            </a:solidFill>
            <a:round/>
            <a:headEnd/>
            <a:tailEnd/>
          </a:ln>
        </p:spPr>
        <p:txBody>
          <a:bodyPr anchor="ctr"/>
          <a:lstStyle/>
          <a:p>
            <a:pPr>
              <a:defRPr/>
            </a:pPr>
            <a:endParaRPr lang="ko-KR" altLang="en-US">
              <a:latin typeface="맑은 고딕" pitchFamily="50" charset="-127"/>
              <a:ea typeface="맑은 고딕" pitchFamily="50" charset="-127"/>
            </a:endParaRPr>
          </a:p>
        </p:txBody>
      </p:sp>
      <p:grpSp>
        <p:nvGrpSpPr>
          <p:cNvPr id="2" name="Group 154"/>
          <p:cNvGrpSpPr>
            <a:grpSpLocks/>
          </p:cNvGrpSpPr>
          <p:nvPr/>
        </p:nvGrpSpPr>
        <p:grpSpPr bwMode="auto">
          <a:xfrm>
            <a:off x="4071938" y="1606550"/>
            <a:ext cx="5286375" cy="4376738"/>
            <a:chOff x="2544" y="1207"/>
            <a:chExt cx="3330" cy="2757"/>
          </a:xfrm>
        </p:grpSpPr>
        <p:grpSp>
          <p:nvGrpSpPr>
            <p:cNvPr id="3" name="Group 11"/>
            <p:cNvGrpSpPr>
              <a:grpSpLocks/>
            </p:cNvGrpSpPr>
            <p:nvPr/>
          </p:nvGrpSpPr>
          <p:grpSpPr bwMode="auto">
            <a:xfrm>
              <a:off x="2927" y="3016"/>
              <a:ext cx="2947" cy="948"/>
              <a:chOff x="61" y="3086"/>
              <a:chExt cx="2912" cy="963"/>
            </a:xfrm>
          </p:grpSpPr>
          <p:sp>
            <p:nvSpPr>
              <p:cNvPr id="18542" name="Freeform 12"/>
              <p:cNvSpPr>
                <a:spLocks/>
              </p:cNvSpPr>
              <p:nvPr/>
            </p:nvSpPr>
            <p:spPr bwMode="gray">
              <a:xfrm>
                <a:off x="351" y="3086"/>
                <a:ext cx="2242" cy="346"/>
              </a:xfrm>
              <a:custGeom>
                <a:avLst/>
                <a:gdLst>
                  <a:gd name="T0" fmla="*/ 0 w 2208"/>
                  <a:gd name="T1" fmla="*/ 52675 h 303"/>
                  <a:gd name="T2" fmla="*/ 3588 w 2208"/>
                  <a:gd name="T3" fmla="*/ 53522 h 303"/>
                  <a:gd name="T4" fmla="*/ 4006 w 2208"/>
                  <a:gd name="T5" fmla="*/ 0 h 303"/>
                  <a:gd name="T6" fmla="*/ 1253 w 2208"/>
                  <a:gd name="T7" fmla="*/ 5047 h 303"/>
                  <a:gd name="T8" fmla="*/ 0 w 2208"/>
                  <a:gd name="T9" fmla="*/ 52675 h 303"/>
                  <a:gd name="T10" fmla="*/ 0 60000 65536"/>
                  <a:gd name="T11" fmla="*/ 0 60000 65536"/>
                  <a:gd name="T12" fmla="*/ 0 60000 65536"/>
                  <a:gd name="T13" fmla="*/ 0 60000 65536"/>
                  <a:gd name="T14" fmla="*/ 0 60000 65536"/>
                  <a:gd name="T15" fmla="*/ 0 w 2208"/>
                  <a:gd name="T16" fmla="*/ 0 h 303"/>
                  <a:gd name="T17" fmla="*/ 2208 w 2208"/>
                  <a:gd name="T18" fmla="*/ 303 h 303"/>
                </a:gdLst>
                <a:ahLst/>
                <a:cxnLst>
                  <a:cxn ang="T10">
                    <a:pos x="T0" y="T1"/>
                  </a:cxn>
                  <a:cxn ang="T11">
                    <a:pos x="T2" y="T3"/>
                  </a:cxn>
                  <a:cxn ang="T12">
                    <a:pos x="T4" y="T5"/>
                  </a:cxn>
                  <a:cxn ang="T13">
                    <a:pos x="T6" y="T7"/>
                  </a:cxn>
                  <a:cxn ang="T14">
                    <a:pos x="T8" y="T9"/>
                  </a:cxn>
                </a:cxnLst>
                <a:rect l="T15" t="T16" r="T17" b="T18"/>
                <a:pathLst>
                  <a:path w="2208" h="303">
                    <a:moveTo>
                      <a:pt x="0" y="298"/>
                    </a:moveTo>
                    <a:lnTo>
                      <a:pt x="1979" y="302"/>
                    </a:lnTo>
                    <a:lnTo>
                      <a:pt x="2207" y="0"/>
                    </a:lnTo>
                    <a:lnTo>
                      <a:pt x="690" y="28"/>
                    </a:lnTo>
                    <a:lnTo>
                      <a:pt x="0" y="298"/>
                    </a:lnTo>
                  </a:path>
                </a:pathLst>
              </a:custGeom>
              <a:gradFill rotWithShape="1">
                <a:gsLst>
                  <a:gs pos="0">
                    <a:srgbClr val="05808F"/>
                  </a:gs>
                  <a:gs pos="50000">
                    <a:srgbClr val="03555F"/>
                  </a:gs>
                  <a:gs pos="100000">
                    <a:srgbClr val="05808F"/>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43" name="Freeform 14"/>
              <p:cNvSpPr>
                <a:spLocks/>
              </p:cNvSpPr>
              <p:nvPr/>
            </p:nvSpPr>
            <p:spPr bwMode="gray">
              <a:xfrm>
                <a:off x="2352" y="3092"/>
                <a:ext cx="621" cy="957"/>
              </a:xfrm>
              <a:custGeom>
                <a:avLst/>
                <a:gdLst>
                  <a:gd name="T0" fmla="*/ 535 w 612"/>
                  <a:gd name="T1" fmla="*/ 162494 h 836"/>
                  <a:gd name="T2" fmla="*/ 1081 w 612"/>
                  <a:gd name="T3" fmla="*/ 92594 h 836"/>
                  <a:gd name="T4" fmla="*/ 397 w 612"/>
                  <a:gd name="T5" fmla="*/ 0 h 836"/>
                  <a:gd name="T6" fmla="*/ 0 w 612"/>
                  <a:gd name="T7" fmla="*/ 58918 h 836"/>
                  <a:gd name="T8" fmla="*/ 535 w 612"/>
                  <a:gd name="T9" fmla="*/ 162494 h 836"/>
                  <a:gd name="T10" fmla="*/ 0 60000 65536"/>
                  <a:gd name="T11" fmla="*/ 0 60000 65536"/>
                  <a:gd name="T12" fmla="*/ 0 60000 65536"/>
                  <a:gd name="T13" fmla="*/ 0 60000 65536"/>
                  <a:gd name="T14" fmla="*/ 0 60000 65536"/>
                  <a:gd name="T15" fmla="*/ 0 w 612"/>
                  <a:gd name="T16" fmla="*/ 0 h 836"/>
                  <a:gd name="T17" fmla="*/ 612 w 612"/>
                  <a:gd name="T18" fmla="*/ 836 h 836"/>
                </a:gdLst>
                <a:ahLst/>
                <a:cxnLst>
                  <a:cxn ang="T10">
                    <a:pos x="T0" y="T1"/>
                  </a:cxn>
                  <a:cxn ang="T11">
                    <a:pos x="T2" y="T3"/>
                  </a:cxn>
                  <a:cxn ang="T12">
                    <a:pos x="T4" y="T5"/>
                  </a:cxn>
                  <a:cxn ang="T13">
                    <a:pos x="T6" y="T7"/>
                  </a:cxn>
                  <a:cxn ang="T14">
                    <a:pos x="T8" y="T9"/>
                  </a:cxn>
                </a:cxnLst>
                <a:rect l="T15" t="T16" r="T17" b="T18"/>
                <a:pathLst>
                  <a:path w="612" h="836">
                    <a:moveTo>
                      <a:pt x="302" y="835"/>
                    </a:moveTo>
                    <a:lnTo>
                      <a:pt x="611" y="476"/>
                    </a:lnTo>
                    <a:lnTo>
                      <a:pt x="226" y="0"/>
                    </a:lnTo>
                    <a:lnTo>
                      <a:pt x="0" y="302"/>
                    </a:lnTo>
                    <a:lnTo>
                      <a:pt x="302" y="835"/>
                    </a:lnTo>
                  </a:path>
                </a:pathLst>
              </a:custGeom>
              <a:solidFill>
                <a:srgbClr val="00B0AC"/>
              </a:soli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44" name="Freeform 13"/>
              <p:cNvSpPr>
                <a:spLocks/>
              </p:cNvSpPr>
              <p:nvPr/>
            </p:nvSpPr>
            <p:spPr bwMode="gray">
              <a:xfrm>
                <a:off x="61" y="3429"/>
                <a:ext cx="2597" cy="617"/>
              </a:xfrm>
              <a:custGeom>
                <a:avLst/>
                <a:gdLst>
                  <a:gd name="T0" fmla="*/ 0 w 2557"/>
                  <a:gd name="T1" fmla="*/ 112285 h 538"/>
                  <a:gd name="T2" fmla="*/ 4685 w 2557"/>
                  <a:gd name="T3" fmla="*/ 112141 h 538"/>
                  <a:gd name="T4" fmla="*/ 4144 w 2557"/>
                  <a:gd name="T5" fmla="*/ 1 h 538"/>
                  <a:gd name="T6" fmla="*/ 530 w 2557"/>
                  <a:gd name="T7" fmla="*/ 0 h 538"/>
                  <a:gd name="T8" fmla="*/ 0 w 2557"/>
                  <a:gd name="T9" fmla="*/ 112285 h 538"/>
                  <a:gd name="T10" fmla="*/ 0 60000 65536"/>
                  <a:gd name="T11" fmla="*/ 0 60000 65536"/>
                  <a:gd name="T12" fmla="*/ 0 60000 65536"/>
                  <a:gd name="T13" fmla="*/ 0 60000 65536"/>
                  <a:gd name="T14" fmla="*/ 0 60000 65536"/>
                  <a:gd name="T15" fmla="*/ 0 w 2557"/>
                  <a:gd name="T16" fmla="*/ 0 h 538"/>
                  <a:gd name="T17" fmla="*/ 2557 w 2557"/>
                  <a:gd name="T18" fmla="*/ 538 h 538"/>
                </a:gdLst>
                <a:ahLst/>
                <a:cxnLst>
                  <a:cxn ang="T10">
                    <a:pos x="T0" y="T1"/>
                  </a:cxn>
                  <a:cxn ang="T11">
                    <a:pos x="T2" y="T3"/>
                  </a:cxn>
                  <a:cxn ang="T12">
                    <a:pos x="T4" y="T5"/>
                  </a:cxn>
                  <a:cxn ang="T13">
                    <a:pos x="T6" y="T7"/>
                  </a:cxn>
                  <a:cxn ang="T14">
                    <a:pos x="T8" y="T9"/>
                  </a:cxn>
                </a:cxnLst>
                <a:rect l="T15" t="T16" r="T17" b="T18"/>
                <a:pathLst>
                  <a:path w="2557" h="538">
                    <a:moveTo>
                      <a:pt x="0" y="537"/>
                    </a:moveTo>
                    <a:lnTo>
                      <a:pt x="2556" y="536"/>
                    </a:lnTo>
                    <a:lnTo>
                      <a:pt x="2262" y="1"/>
                    </a:lnTo>
                    <a:lnTo>
                      <a:pt x="288" y="0"/>
                    </a:lnTo>
                    <a:lnTo>
                      <a:pt x="0" y="537"/>
                    </a:lnTo>
                  </a:path>
                </a:pathLst>
              </a:custGeom>
              <a:gradFill rotWithShape="1">
                <a:gsLst>
                  <a:gs pos="0">
                    <a:srgbClr val="00C5C0"/>
                  </a:gs>
                  <a:gs pos="100000">
                    <a:srgbClr val="005B59"/>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grpSp>
        <p:grpSp>
          <p:nvGrpSpPr>
            <p:cNvPr id="4" name="Group 15"/>
            <p:cNvGrpSpPr>
              <a:grpSpLocks/>
            </p:cNvGrpSpPr>
            <p:nvPr/>
          </p:nvGrpSpPr>
          <p:grpSpPr bwMode="auto">
            <a:xfrm>
              <a:off x="3243" y="2551"/>
              <a:ext cx="2193" cy="753"/>
              <a:chOff x="305" y="2403"/>
              <a:chExt cx="2912" cy="963"/>
            </a:xfrm>
          </p:grpSpPr>
          <p:sp>
            <p:nvSpPr>
              <p:cNvPr id="18539" name="Freeform 16"/>
              <p:cNvSpPr>
                <a:spLocks/>
              </p:cNvSpPr>
              <p:nvPr/>
            </p:nvSpPr>
            <p:spPr bwMode="gray">
              <a:xfrm>
                <a:off x="594" y="2403"/>
                <a:ext cx="2243" cy="347"/>
              </a:xfrm>
              <a:custGeom>
                <a:avLst/>
                <a:gdLst>
                  <a:gd name="T0" fmla="*/ 0 w 2208"/>
                  <a:gd name="T1" fmla="*/ 52675 h 303"/>
                  <a:gd name="T2" fmla="*/ 3588 w 2208"/>
                  <a:gd name="T3" fmla="*/ 53522 h 303"/>
                  <a:gd name="T4" fmla="*/ 4006 w 2208"/>
                  <a:gd name="T5" fmla="*/ 0 h 303"/>
                  <a:gd name="T6" fmla="*/ 1253 w 2208"/>
                  <a:gd name="T7" fmla="*/ 5047 h 303"/>
                  <a:gd name="T8" fmla="*/ 0 w 2208"/>
                  <a:gd name="T9" fmla="*/ 52675 h 303"/>
                  <a:gd name="T10" fmla="*/ 0 60000 65536"/>
                  <a:gd name="T11" fmla="*/ 0 60000 65536"/>
                  <a:gd name="T12" fmla="*/ 0 60000 65536"/>
                  <a:gd name="T13" fmla="*/ 0 60000 65536"/>
                  <a:gd name="T14" fmla="*/ 0 60000 65536"/>
                  <a:gd name="T15" fmla="*/ 0 w 2208"/>
                  <a:gd name="T16" fmla="*/ 0 h 303"/>
                  <a:gd name="T17" fmla="*/ 2208 w 2208"/>
                  <a:gd name="T18" fmla="*/ 303 h 303"/>
                </a:gdLst>
                <a:ahLst/>
                <a:cxnLst>
                  <a:cxn ang="T10">
                    <a:pos x="T0" y="T1"/>
                  </a:cxn>
                  <a:cxn ang="T11">
                    <a:pos x="T2" y="T3"/>
                  </a:cxn>
                  <a:cxn ang="T12">
                    <a:pos x="T4" y="T5"/>
                  </a:cxn>
                  <a:cxn ang="T13">
                    <a:pos x="T6" y="T7"/>
                  </a:cxn>
                  <a:cxn ang="T14">
                    <a:pos x="T8" y="T9"/>
                  </a:cxn>
                </a:cxnLst>
                <a:rect l="T15" t="T16" r="T17" b="T18"/>
                <a:pathLst>
                  <a:path w="2208" h="303">
                    <a:moveTo>
                      <a:pt x="0" y="298"/>
                    </a:moveTo>
                    <a:lnTo>
                      <a:pt x="1979" y="302"/>
                    </a:lnTo>
                    <a:lnTo>
                      <a:pt x="2207" y="0"/>
                    </a:lnTo>
                    <a:lnTo>
                      <a:pt x="690" y="28"/>
                    </a:lnTo>
                    <a:lnTo>
                      <a:pt x="0" y="298"/>
                    </a:lnTo>
                  </a:path>
                </a:pathLst>
              </a:custGeom>
              <a:gradFill rotWithShape="1">
                <a:gsLst>
                  <a:gs pos="0">
                    <a:srgbClr val="558000"/>
                  </a:gs>
                  <a:gs pos="50000">
                    <a:srgbClr val="385500"/>
                  </a:gs>
                  <a:gs pos="100000">
                    <a:srgbClr val="558000"/>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40" name="Freeform 17"/>
              <p:cNvSpPr>
                <a:spLocks/>
              </p:cNvSpPr>
              <p:nvPr/>
            </p:nvSpPr>
            <p:spPr bwMode="gray">
              <a:xfrm>
                <a:off x="305" y="2746"/>
                <a:ext cx="2597" cy="618"/>
              </a:xfrm>
              <a:custGeom>
                <a:avLst/>
                <a:gdLst>
                  <a:gd name="T0" fmla="*/ 0 w 2557"/>
                  <a:gd name="T1" fmla="*/ 112285 h 538"/>
                  <a:gd name="T2" fmla="*/ 4685 w 2557"/>
                  <a:gd name="T3" fmla="*/ 112141 h 538"/>
                  <a:gd name="T4" fmla="*/ 4144 w 2557"/>
                  <a:gd name="T5" fmla="*/ 1 h 538"/>
                  <a:gd name="T6" fmla="*/ 530 w 2557"/>
                  <a:gd name="T7" fmla="*/ 0 h 538"/>
                  <a:gd name="T8" fmla="*/ 0 w 2557"/>
                  <a:gd name="T9" fmla="*/ 112285 h 538"/>
                  <a:gd name="T10" fmla="*/ 0 60000 65536"/>
                  <a:gd name="T11" fmla="*/ 0 60000 65536"/>
                  <a:gd name="T12" fmla="*/ 0 60000 65536"/>
                  <a:gd name="T13" fmla="*/ 0 60000 65536"/>
                  <a:gd name="T14" fmla="*/ 0 60000 65536"/>
                  <a:gd name="T15" fmla="*/ 0 w 2557"/>
                  <a:gd name="T16" fmla="*/ 0 h 538"/>
                  <a:gd name="T17" fmla="*/ 2557 w 2557"/>
                  <a:gd name="T18" fmla="*/ 538 h 538"/>
                </a:gdLst>
                <a:ahLst/>
                <a:cxnLst>
                  <a:cxn ang="T10">
                    <a:pos x="T0" y="T1"/>
                  </a:cxn>
                  <a:cxn ang="T11">
                    <a:pos x="T2" y="T3"/>
                  </a:cxn>
                  <a:cxn ang="T12">
                    <a:pos x="T4" y="T5"/>
                  </a:cxn>
                  <a:cxn ang="T13">
                    <a:pos x="T6" y="T7"/>
                  </a:cxn>
                  <a:cxn ang="T14">
                    <a:pos x="T8" y="T9"/>
                  </a:cxn>
                </a:cxnLst>
                <a:rect l="T15" t="T16" r="T17" b="T18"/>
                <a:pathLst>
                  <a:path w="2557" h="538">
                    <a:moveTo>
                      <a:pt x="0" y="537"/>
                    </a:moveTo>
                    <a:lnTo>
                      <a:pt x="2556" y="536"/>
                    </a:lnTo>
                    <a:lnTo>
                      <a:pt x="2262" y="1"/>
                    </a:lnTo>
                    <a:lnTo>
                      <a:pt x="288" y="0"/>
                    </a:lnTo>
                    <a:lnTo>
                      <a:pt x="0" y="537"/>
                    </a:lnTo>
                  </a:path>
                </a:pathLst>
              </a:custGeom>
              <a:gradFill rotWithShape="1">
                <a:gsLst>
                  <a:gs pos="0">
                    <a:srgbClr val="8CD200"/>
                  </a:gs>
                  <a:gs pos="100000">
                    <a:srgbClr val="416100"/>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41" name="Freeform 18"/>
              <p:cNvSpPr>
                <a:spLocks/>
              </p:cNvSpPr>
              <p:nvPr/>
            </p:nvSpPr>
            <p:spPr bwMode="gray">
              <a:xfrm>
                <a:off x="2596" y="2409"/>
                <a:ext cx="621" cy="957"/>
              </a:xfrm>
              <a:custGeom>
                <a:avLst/>
                <a:gdLst>
                  <a:gd name="T0" fmla="*/ 535 w 612"/>
                  <a:gd name="T1" fmla="*/ 162494 h 836"/>
                  <a:gd name="T2" fmla="*/ 1081 w 612"/>
                  <a:gd name="T3" fmla="*/ 92594 h 836"/>
                  <a:gd name="T4" fmla="*/ 397 w 612"/>
                  <a:gd name="T5" fmla="*/ 0 h 836"/>
                  <a:gd name="T6" fmla="*/ 0 w 612"/>
                  <a:gd name="T7" fmla="*/ 58918 h 836"/>
                  <a:gd name="T8" fmla="*/ 535 w 612"/>
                  <a:gd name="T9" fmla="*/ 162494 h 836"/>
                  <a:gd name="T10" fmla="*/ 0 60000 65536"/>
                  <a:gd name="T11" fmla="*/ 0 60000 65536"/>
                  <a:gd name="T12" fmla="*/ 0 60000 65536"/>
                  <a:gd name="T13" fmla="*/ 0 60000 65536"/>
                  <a:gd name="T14" fmla="*/ 0 60000 65536"/>
                  <a:gd name="T15" fmla="*/ 0 w 612"/>
                  <a:gd name="T16" fmla="*/ 0 h 836"/>
                  <a:gd name="T17" fmla="*/ 612 w 612"/>
                  <a:gd name="T18" fmla="*/ 836 h 836"/>
                </a:gdLst>
                <a:ahLst/>
                <a:cxnLst>
                  <a:cxn ang="T10">
                    <a:pos x="T0" y="T1"/>
                  </a:cxn>
                  <a:cxn ang="T11">
                    <a:pos x="T2" y="T3"/>
                  </a:cxn>
                  <a:cxn ang="T12">
                    <a:pos x="T4" y="T5"/>
                  </a:cxn>
                  <a:cxn ang="T13">
                    <a:pos x="T6" y="T7"/>
                  </a:cxn>
                  <a:cxn ang="T14">
                    <a:pos x="T8" y="T9"/>
                  </a:cxn>
                </a:cxnLst>
                <a:rect l="T15" t="T16" r="T17" b="T18"/>
                <a:pathLst>
                  <a:path w="612" h="836">
                    <a:moveTo>
                      <a:pt x="302" y="835"/>
                    </a:moveTo>
                    <a:lnTo>
                      <a:pt x="611" y="476"/>
                    </a:lnTo>
                    <a:lnTo>
                      <a:pt x="226" y="0"/>
                    </a:lnTo>
                    <a:lnTo>
                      <a:pt x="0" y="302"/>
                    </a:lnTo>
                    <a:lnTo>
                      <a:pt x="302" y="835"/>
                    </a:lnTo>
                  </a:path>
                </a:pathLst>
              </a:custGeom>
              <a:solidFill>
                <a:srgbClr val="99CC00"/>
              </a:soli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grpSp>
        <p:grpSp>
          <p:nvGrpSpPr>
            <p:cNvPr id="5" name="Group 19"/>
            <p:cNvGrpSpPr>
              <a:grpSpLocks/>
            </p:cNvGrpSpPr>
            <p:nvPr/>
          </p:nvGrpSpPr>
          <p:grpSpPr bwMode="auto">
            <a:xfrm>
              <a:off x="3492" y="2099"/>
              <a:ext cx="1619" cy="655"/>
              <a:chOff x="635" y="1825"/>
              <a:chExt cx="2150" cy="838"/>
            </a:xfrm>
          </p:grpSpPr>
          <p:sp>
            <p:nvSpPr>
              <p:cNvPr id="18536" name="Freeform 20"/>
              <p:cNvSpPr>
                <a:spLocks/>
              </p:cNvSpPr>
              <p:nvPr/>
            </p:nvSpPr>
            <p:spPr bwMode="gray">
              <a:xfrm>
                <a:off x="2260" y="1825"/>
                <a:ext cx="525" cy="838"/>
              </a:xfrm>
              <a:custGeom>
                <a:avLst/>
                <a:gdLst>
                  <a:gd name="T0" fmla="*/ 0 w 516"/>
                  <a:gd name="T1" fmla="*/ 39217 h 732"/>
                  <a:gd name="T2" fmla="*/ 536 w 516"/>
                  <a:gd name="T3" fmla="*/ 142771 h 732"/>
                  <a:gd name="T4" fmla="*/ 937 w 516"/>
                  <a:gd name="T5" fmla="*/ 86639 h 732"/>
                  <a:gd name="T6" fmla="*/ 284 w 516"/>
                  <a:gd name="T7" fmla="*/ 0 h 732"/>
                  <a:gd name="T8" fmla="*/ 0 w 516"/>
                  <a:gd name="T9" fmla="*/ 39217 h 732"/>
                  <a:gd name="T10" fmla="*/ 0 60000 65536"/>
                  <a:gd name="T11" fmla="*/ 0 60000 65536"/>
                  <a:gd name="T12" fmla="*/ 0 60000 65536"/>
                  <a:gd name="T13" fmla="*/ 0 60000 65536"/>
                  <a:gd name="T14" fmla="*/ 0 60000 65536"/>
                  <a:gd name="T15" fmla="*/ 0 w 516"/>
                  <a:gd name="T16" fmla="*/ 0 h 732"/>
                  <a:gd name="T17" fmla="*/ 516 w 516"/>
                  <a:gd name="T18" fmla="*/ 732 h 732"/>
                </a:gdLst>
                <a:ahLst/>
                <a:cxnLst>
                  <a:cxn ang="T10">
                    <a:pos x="T0" y="T1"/>
                  </a:cxn>
                  <a:cxn ang="T11">
                    <a:pos x="T2" y="T3"/>
                  </a:cxn>
                  <a:cxn ang="T12">
                    <a:pos x="T4" y="T5"/>
                  </a:cxn>
                  <a:cxn ang="T13">
                    <a:pos x="T6" y="T7"/>
                  </a:cxn>
                  <a:cxn ang="T14">
                    <a:pos x="T8" y="T9"/>
                  </a:cxn>
                </a:cxnLst>
                <a:rect l="T15" t="T16" r="T17" b="T18"/>
                <a:pathLst>
                  <a:path w="516" h="732">
                    <a:moveTo>
                      <a:pt x="0" y="201"/>
                    </a:moveTo>
                    <a:lnTo>
                      <a:pt x="294" y="731"/>
                    </a:lnTo>
                    <a:lnTo>
                      <a:pt x="515" y="444"/>
                    </a:lnTo>
                    <a:lnTo>
                      <a:pt x="156" y="0"/>
                    </a:lnTo>
                    <a:lnTo>
                      <a:pt x="0" y="201"/>
                    </a:lnTo>
                  </a:path>
                </a:pathLst>
              </a:custGeom>
              <a:solidFill>
                <a:srgbClr val="FEF800"/>
              </a:soli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37" name="Freeform 21"/>
              <p:cNvSpPr>
                <a:spLocks/>
              </p:cNvSpPr>
              <p:nvPr/>
            </p:nvSpPr>
            <p:spPr bwMode="gray">
              <a:xfrm>
                <a:off x="915" y="1825"/>
                <a:ext cx="1503" cy="226"/>
              </a:xfrm>
              <a:custGeom>
                <a:avLst/>
                <a:gdLst>
                  <a:gd name="T0" fmla="*/ 0 w 1481"/>
                  <a:gd name="T1" fmla="*/ 41624 h 197"/>
                  <a:gd name="T2" fmla="*/ 2423 w 1481"/>
                  <a:gd name="T3" fmla="*/ 41624 h 197"/>
                  <a:gd name="T4" fmla="*/ 2698 w 1481"/>
                  <a:gd name="T5" fmla="*/ 0 h 197"/>
                  <a:gd name="T6" fmla="*/ 670 w 1481"/>
                  <a:gd name="T7" fmla="*/ 3 h 197"/>
                  <a:gd name="T8" fmla="*/ 0 w 1481"/>
                  <a:gd name="T9" fmla="*/ 41624 h 197"/>
                  <a:gd name="T10" fmla="*/ 0 60000 65536"/>
                  <a:gd name="T11" fmla="*/ 0 60000 65536"/>
                  <a:gd name="T12" fmla="*/ 0 60000 65536"/>
                  <a:gd name="T13" fmla="*/ 0 60000 65536"/>
                  <a:gd name="T14" fmla="*/ 0 60000 65536"/>
                  <a:gd name="T15" fmla="*/ 0 w 1481"/>
                  <a:gd name="T16" fmla="*/ 0 h 197"/>
                  <a:gd name="T17" fmla="*/ 1481 w 1481"/>
                  <a:gd name="T18" fmla="*/ 197 h 197"/>
                </a:gdLst>
                <a:ahLst/>
                <a:cxnLst>
                  <a:cxn ang="T10">
                    <a:pos x="T0" y="T1"/>
                  </a:cxn>
                  <a:cxn ang="T11">
                    <a:pos x="T2" y="T3"/>
                  </a:cxn>
                  <a:cxn ang="T12">
                    <a:pos x="T4" y="T5"/>
                  </a:cxn>
                  <a:cxn ang="T13">
                    <a:pos x="T6" y="T7"/>
                  </a:cxn>
                  <a:cxn ang="T14">
                    <a:pos x="T8" y="T9"/>
                  </a:cxn>
                </a:cxnLst>
                <a:rect l="T15" t="T16" r="T17" b="T18"/>
                <a:pathLst>
                  <a:path w="1481" h="197">
                    <a:moveTo>
                      <a:pt x="0" y="196"/>
                    </a:moveTo>
                    <a:lnTo>
                      <a:pt x="1329" y="196"/>
                    </a:lnTo>
                    <a:lnTo>
                      <a:pt x="1480" y="0"/>
                    </a:lnTo>
                    <a:lnTo>
                      <a:pt x="367" y="3"/>
                    </a:lnTo>
                    <a:lnTo>
                      <a:pt x="0" y="196"/>
                    </a:lnTo>
                  </a:path>
                </a:pathLst>
              </a:custGeom>
              <a:gradFill rotWithShape="1">
                <a:gsLst>
                  <a:gs pos="0">
                    <a:srgbClr val="9E9A00"/>
                  </a:gs>
                  <a:gs pos="50000">
                    <a:srgbClr val="696600"/>
                  </a:gs>
                  <a:gs pos="100000">
                    <a:srgbClr val="9E9A00"/>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38" name="Freeform 22"/>
              <p:cNvSpPr>
                <a:spLocks/>
              </p:cNvSpPr>
              <p:nvPr/>
            </p:nvSpPr>
            <p:spPr bwMode="gray">
              <a:xfrm>
                <a:off x="635" y="2051"/>
                <a:ext cx="1935" cy="606"/>
              </a:xfrm>
              <a:custGeom>
                <a:avLst/>
                <a:gdLst>
                  <a:gd name="T0" fmla="*/ 0 w 1906"/>
                  <a:gd name="T1" fmla="*/ 104831 h 530"/>
                  <a:gd name="T2" fmla="*/ 3432 w 1906"/>
                  <a:gd name="T3" fmla="*/ 104831 h 530"/>
                  <a:gd name="T4" fmla="*/ 2895 w 1906"/>
                  <a:gd name="T5" fmla="*/ 0 h 530"/>
                  <a:gd name="T6" fmla="*/ 507 w 1906"/>
                  <a:gd name="T7" fmla="*/ 0 h 530"/>
                  <a:gd name="T8" fmla="*/ 0 w 1906"/>
                  <a:gd name="T9" fmla="*/ 104831 h 530"/>
                  <a:gd name="T10" fmla="*/ 0 60000 65536"/>
                  <a:gd name="T11" fmla="*/ 0 60000 65536"/>
                  <a:gd name="T12" fmla="*/ 0 60000 65536"/>
                  <a:gd name="T13" fmla="*/ 0 60000 65536"/>
                  <a:gd name="T14" fmla="*/ 0 60000 65536"/>
                  <a:gd name="T15" fmla="*/ 0 w 1906"/>
                  <a:gd name="T16" fmla="*/ 0 h 530"/>
                  <a:gd name="T17" fmla="*/ 1906 w 1906"/>
                  <a:gd name="T18" fmla="*/ 530 h 530"/>
                </a:gdLst>
                <a:ahLst/>
                <a:cxnLst>
                  <a:cxn ang="T10">
                    <a:pos x="T0" y="T1"/>
                  </a:cxn>
                  <a:cxn ang="T11">
                    <a:pos x="T2" y="T3"/>
                  </a:cxn>
                  <a:cxn ang="T12">
                    <a:pos x="T4" y="T5"/>
                  </a:cxn>
                  <a:cxn ang="T13">
                    <a:pos x="T6" y="T7"/>
                  </a:cxn>
                  <a:cxn ang="T14">
                    <a:pos x="T8" y="T9"/>
                  </a:cxn>
                </a:cxnLst>
                <a:rect l="T15" t="T16" r="T17" b="T18"/>
                <a:pathLst>
                  <a:path w="1906" h="530">
                    <a:moveTo>
                      <a:pt x="0" y="529"/>
                    </a:moveTo>
                    <a:lnTo>
                      <a:pt x="1905" y="529"/>
                    </a:lnTo>
                    <a:lnTo>
                      <a:pt x="1606" y="0"/>
                    </a:lnTo>
                    <a:lnTo>
                      <a:pt x="282" y="0"/>
                    </a:lnTo>
                    <a:lnTo>
                      <a:pt x="0" y="529"/>
                    </a:lnTo>
                  </a:path>
                </a:pathLst>
              </a:custGeom>
              <a:gradFill rotWithShape="1">
                <a:gsLst>
                  <a:gs pos="0">
                    <a:srgbClr val="CCCC00"/>
                  </a:gs>
                  <a:gs pos="100000">
                    <a:srgbClr val="5E5E00"/>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grpSp>
        <p:grpSp>
          <p:nvGrpSpPr>
            <p:cNvPr id="6" name="Group 23"/>
            <p:cNvGrpSpPr>
              <a:grpSpLocks/>
            </p:cNvGrpSpPr>
            <p:nvPr/>
          </p:nvGrpSpPr>
          <p:grpSpPr bwMode="auto">
            <a:xfrm>
              <a:off x="3733" y="1637"/>
              <a:ext cx="1057" cy="576"/>
              <a:chOff x="955" y="1234"/>
              <a:chExt cx="1404" cy="737"/>
            </a:xfrm>
          </p:grpSpPr>
          <p:sp>
            <p:nvSpPr>
              <p:cNvPr id="18533" name="Freeform 24"/>
              <p:cNvSpPr>
                <a:spLocks/>
              </p:cNvSpPr>
              <p:nvPr/>
            </p:nvSpPr>
            <p:spPr bwMode="gray">
              <a:xfrm>
                <a:off x="1250" y="1239"/>
                <a:ext cx="743" cy="118"/>
              </a:xfrm>
              <a:custGeom>
                <a:avLst/>
                <a:gdLst>
                  <a:gd name="T0" fmla="*/ 0 w 734"/>
                  <a:gd name="T1" fmla="*/ 13706 h 104"/>
                  <a:gd name="T2" fmla="*/ 994 w 734"/>
                  <a:gd name="T3" fmla="*/ 14227 h 104"/>
                  <a:gd name="T4" fmla="*/ 1118 w 734"/>
                  <a:gd name="T5" fmla="*/ 0 h 104"/>
                  <a:gd name="T6" fmla="*/ 272 w 734"/>
                  <a:gd name="T7" fmla="*/ 0 h 104"/>
                  <a:gd name="T8" fmla="*/ 0 w 734"/>
                  <a:gd name="T9" fmla="*/ 13706 h 104"/>
                  <a:gd name="T10" fmla="*/ 0 60000 65536"/>
                  <a:gd name="T11" fmla="*/ 0 60000 65536"/>
                  <a:gd name="T12" fmla="*/ 0 60000 65536"/>
                  <a:gd name="T13" fmla="*/ 0 60000 65536"/>
                  <a:gd name="T14" fmla="*/ 0 60000 65536"/>
                  <a:gd name="T15" fmla="*/ 0 w 734"/>
                  <a:gd name="T16" fmla="*/ 0 h 104"/>
                  <a:gd name="T17" fmla="*/ 734 w 734"/>
                  <a:gd name="T18" fmla="*/ 104 h 104"/>
                </a:gdLst>
                <a:ahLst/>
                <a:cxnLst>
                  <a:cxn ang="T10">
                    <a:pos x="T0" y="T1"/>
                  </a:cxn>
                  <a:cxn ang="T11">
                    <a:pos x="T2" y="T3"/>
                  </a:cxn>
                  <a:cxn ang="T12">
                    <a:pos x="T4" y="T5"/>
                  </a:cxn>
                  <a:cxn ang="T13">
                    <a:pos x="T6" y="T7"/>
                  </a:cxn>
                  <a:cxn ang="T14">
                    <a:pos x="T8" y="T9"/>
                  </a:cxn>
                </a:cxnLst>
                <a:rect l="T15" t="T16" r="T17" b="T18"/>
                <a:pathLst>
                  <a:path w="734" h="104">
                    <a:moveTo>
                      <a:pt x="0" y="100"/>
                    </a:moveTo>
                    <a:lnTo>
                      <a:pt x="652" y="103"/>
                    </a:lnTo>
                    <a:lnTo>
                      <a:pt x="733" y="0"/>
                    </a:lnTo>
                    <a:lnTo>
                      <a:pt x="180" y="0"/>
                    </a:lnTo>
                    <a:lnTo>
                      <a:pt x="0" y="100"/>
                    </a:lnTo>
                  </a:path>
                </a:pathLst>
              </a:custGeom>
              <a:gradFill rotWithShape="1">
                <a:gsLst>
                  <a:gs pos="0">
                    <a:srgbClr val="FF6535"/>
                  </a:gs>
                  <a:gs pos="50000">
                    <a:srgbClr val="A94323"/>
                  </a:gs>
                  <a:gs pos="100000">
                    <a:srgbClr val="FF6535"/>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34" name="Freeform 25"/>
              <p:cNvSpPr>
                <a:spLocks/>
              </p:cNvSpPr>
              <p:nvPr/>
            </p:nvSpPr>
            <p:spPr bwMode="gray">
              <a:xfrm>
                <a:off x="955" y="1354"/>
                <a:ext cx="1258" cy="617"/>
              </a:xfrm>
              <a:custGeom>
                <a:avLst/>
                <a:gdLst>
                  <a:gd name="T0" fmla="*/ 0 w 1239"/>
                  <a:gd name="T1" fmla="*/ 112285 h 538"/>
                  <a:gd name="T2" fmla="*/ 2240 w 1239"/>
                  <a:gd name="T3" fmla="*/ 112285 h 538"/>
                  <a:gd name="T4" fmla="*/ 1719 w 1239"/>
                  <a:gd name="T5" fmla="*/ 0 h 538"/>
                  <a:gd name="T6" fmla="*/ 522 w 1239"/>
                  <a:gd name="T7" fmla="*/ 0 h 538"/>
                  <a:gd name="T8" fmla="*/ 0 w 1239"/>
                  <a:gd name="T9" fmla="*/ 112285 h 538"/>
                  <a:gd name="T10" fmla="*/ 0 60000 65536"/>
                  <a:gd name="T11" fmla="*/ 0 60000 65536"/>
                  <a:gd name="T12" fmla="*/ 0 60000 65536"/>
                  <a:gd name="T13" fmla="*/ 0 60000 65536"/>
                  <a:gd name="T14" fmla="*/ 0 60000 65536"/>
                  <a:gd name="T15" fmla="*/ 0 w 1239"/>
                  <a:gd name="T16" fmla="*/ 0 h 538"/>
                  <a:gd name="T17" fmla="*/ 1239 w 1239"/>
                  <a:gd name="T18" fmla="*/ 538 h 538"/>
                </a:gdLst>
                <a:ahLst/>
                <a:cxnLst>
                  <a:cxn ang="T10">
                    <a:pos x="T0" y="T1"/>
                  </a:cxn>
                  <a:cxn ang="T11">
                    <a:pos x="T2" y="T3"/>
                  </a:cxn>
                  <a:cxn ang="T12">
                    <a:pos x="T4" y="T5"/>
                  </a:cxn>
                  <a:cxn ang="T13">
                    <a:pos x="T6" y="T7"/>
                  </a:cxn>
                  <a:cxn ang="T14">
                    <a:pos x="T8" y="T9"/>
                  </a:cxn>
                </a:cxnLst>
                <a:rect l="T15" t="T16" r="T17" b="T18"/>
                <a:pathLst>
                  <a:path w="1239" h="538">
                    <a:moveTo>
                      <a:pt x="0" y="537"/>
                    </a:moveTo>
                    <a:lnTo>
                      <a:pt x="1238" y="537"/>
                    </a:lnTo>
                    <a:lnTo>
                      <a:pt x="950" y="0"/>
                    </a:lnTo>
                    <a:lnTo>
                      <a:pt x="288" y="0"/>
                    </a:lnTo>
                    <a:lnTo>
                      <a:pt x="0" y="537"/>
                    </a:lnTo>
                  </a:path>
                </a:pathLst>
              </a:custGeom>
              <a:gradFill rotWithShape="1">
                <a:gsLst>
                  <a:gs pos="0">
                    <a:srgbClr val="FF9933"/>
                  </a:gs>
                  <a:gs pos="100000">
                    <a:srgbClr val="764718"/>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35" name="Freeform 26"/>
              <p:cNvSpPr>
                <a:spLocks/>
              </p:cNvSpPr>
              <p:nvPr/>
            </p:nvSpPr>
            <p:spPr bwMode="gray">
              <a:xfrm>
                <a:off x="1914" y="1234"/>
                <a:ext cx="445" cy="732"/>
              </a:xfrm>
              <a:custGeom>
                <a:avLst/>
                <a:gdLst>
                  <a:gd name="T0" fmla="*/ 488 w 439"/>
                  <a:gd name="T1" fmla="*/ 135674 h 638"/>
                  <a:gd name="T2" fmla="*/ 743 w 439"/>
                  <a:gd name="T3" fmla="*/ 93857 h 638"/>
                  <a:gd name="T4" fmla="*/ 126 w 439"/>
                  <a:gd name="T5" fmla="*/ 0 h 638"/>
                  <a:gd name="T6" fmla="*/ 0 w 439"/>
                  <a:gd name="T7" fmla="*/ 20335 h 638"/>
                  <a:gd name="T8" fmla="*/ 488 w 439"/>
                  <a:gd name="T9" fmla="*/ 135674 h 638"/>
                  <a:gd name="T10" fmla="*/ 0 60000 65536"/>
                  <a:gd name="T11" fmla="*/ 0 60000 65536"/>
                  <a:gd name="T12" fmla="*/ 0 60000 65536"/>
                  <a:gd name="T13" fmla="*/ 0 60000 65536"/>
                  <a:gd name="T14" fmla="*/ 0 60000 65536"/>
                  <a:gd name="T15" fmla="*/ 0 w 439"/>
                  <a:gd name="T16" fmla="*/ 0 h 638"/>
                  <a:gd name="T17" fmla="*/ 439 w 439"/>
                  <a:gd name="T18" fmla="*/ 638 h 638"/>
                </a:gdLst>
                <a:ahLst/>
                <a:cxnLst>
                  <a:cxn ang="T10">
                    <a:pos x="T0" y="T1"/>
                  </a:cxn>
                  <a:cxn ang="T11">
                    <a:pos x="T2" y="T3"/>
                  </a:cxn>
                  <a:cxn ang="T12">
                    <a:pos x="T4" y="T5"/>
                  </a:cxn>
                  <a:cxn ang="T13">
                    <a:pos x="T6" y="T7"/>
                  </a:cxn>
                  <a:cxn ang="T14">
                    <a:pos x="T8" y="T9"/>
                  </a:cxn>
                </a:cxnLst>
                <a:rect l="T15" t="T16" r="T17" b="T18"/>
                <a:pathLst>
                  <a:path w="439" h="638">
                    <a:moveTo>
                      <a:pt x="289" y="637"/>
                    </a:moveTo>
                    <a:lnTo>
                      <a:pt x="438" y="441"/>
                    </a:lnTo>
                    <a:lnTo>
                      <a:pt x="79" y="0"/>
                    </a:lnTo>
                    <a:lnTo>
                      <a:pt x="0" y="96"/>
                    </a:lnTo>
                    <a:lnTo>
                      <a:pt x="289" y="637"/>
                    </a:lnTo>
                  </a:path>
                </a:pathLst>
              </a:custGeom>
              <a:solidFill>
                <a:srgbClr val="FFBA75"/>
              </a:soli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grpSp>
        <p:grpSp>
          <p:nvGrpSpPr>
            <p:cNvPr id="7" name="Group 27"/>
            <p:cNvGrpSpPr>
              <a:grpSpLocks/>
            </p:cNvGrpSpPr>
            <p:nvPr/>
          </p:nvGrpSpPr>
          <p:grpSpPr bwMode="auto">
            <a:xfrm>
              <a:off x="3981" y="1210"/>
              <a:ext cx="491" cy="482"/>
              <a:chOff x="1284" y="653"/>
              <a:chExt cx="653" cy="616"/>
            </a:xfrm>
          </p:grpSpPr>
          <p:sp>
            <p:nvSpPr>
              <p:cNvPr id="18531" name="Freeform 28"/>
              <p:cNvSpPr>
                <a:spLocks/>
              </p:cNvSpPr>
              <p:nvPr/>
            </p:nvSpPr>
            <p:spPr bwMode="gray">
              <a:xfrm>
                <a:off x="1284" y="653"/>
                <a:ext cx="598" cy="616"/>
              </a:xfrm>
              <a:custGeom>
                <a:avLst/>
                <a:gdLst>
                  <a:gd name="T0" fmla="*/ 0 w 587"/>
                  <a:gd name="T1" fmla="*/ 112569 h 537"/>
                  <a:gd name="T2" fmla="*/ 1205 w 587"/>
                  <a:gd name="T3" fmla="*/ 113273 h 537"/>
                  <a:gd name="T4" fmla="*/ 583 w 587"/>
                  <a:gd name="T5" fmla="*/ 0 h 537"/>
                  <a:gd name="T6" fmla="*/ 0 w 587"/>
                  <a:gd name="T7" fmla="*/ 112569 h 537"/>
                  <a:gd name="T8" fmla="*/ 0 60000 65536"/>
                  <a:gd name="T9" fmla="*/ 0 60000 65536"/>
                  <a:gd name="T10" fmla="*/ 0 60000 65536"/>
                  <a:gd name="T11" fmla="*/ 0 60000 65536"/>
                  <a:gd name="T12" fmla="*/ 0 w 587"/>
                  <a:gd name="T13" fmla="*/ 0 h 537"/>
                  <a:gd name="T14" fmla="*/ 587 w 587"/>
                  <a:gd name="T15" fmla="*/ 537 h 537"/>
                </a:gdLst>
                <a:ahLst/>
                <a:cxnLst>
                  <a:cxn ang="T8">
                    <a:pos x="T0" y="T1"/>
                  </a:cxn>
                  <a:cxn ang="T9">
                    <a:pos x="T2" y="T3"/>
                  </a:cxn>
                  <a:cxn ang="T10">
                    <a:pos x="T4" y="T5"/>
                  </a:cxn>
                  <a:cxn ang="T11">
                    <a:pos x="T6" y="T7"/>
                  </a:cxn>
                </a:cxnLst>
                <a:rect l="T12" t="T13" r="T14" b="T15"/>
                <a:pathLst>
                  <a:path w="587" h="537">
                    <a:moveTo>
                      <a:pt x="0" y="533"/>
                    </a:moveTo>
                    <a:lnTo>
                      <a:pt x="586" y="536"/>
                    </a:lnTo>
                    <a:lnTo>
                      <a:pt x="283" y="0"/>
                    </a:lnTo>
                    <a:lnTo>
                      <a:pt x="0" y="533"/>
                    </a:lnTo>
                  </a:path>
                </a:pathLst>
              </a:custGeom>
              <a:gradFill rotWithShape="1">
                <a:gsLst>
                  <a:gs pos="0">
                    <a:srgbClr val="CC3300"/>
                  </a:gs>
                  <a:gs pos="100000">
                    <a:srgbClr val="5E1800"/>
                  </a:gs>
                </a:gsLst>
                <a:lin ang="2700000" scaled="1"/>
              </a:gra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sp>
            <p:nvSpPr>
              <p:cNvPr id="18532" name="Freeform 29"/>
              <p:cNvSpPr>
                <a:spLocks/>
              </p:cNvSpPr>
              <p:nvPr/>
            </p:nvSpPr>
            <p:spPr bwMode="gray">
              <a:xfrm>
                <a:off x="1569" y="653"/>
                <a:ext cx="368" cy="613"/>
              </a:xfrm>
              <a:custGeom>
                <a:avLst/>
                <a:gdLst>
                  <a:gd name="T0" fmla="*/ 503 w 364"/>
                  <a:gd name="T1" fmla="*/ 107831 h 535"/>
                  <a:gd name="T2" fmla="*/ 616 w 364"/>
                  <a:gd name="T3" fmla="*/ 89870 h 535"/>
                  <a:gd name="T4" fmla="*/ 0 w 364"/>
                  <a:gd name="T5" fmla="*/ 0 h 535"/>
                  <a:gd name="T6" fmla="*/ 503 w 364"/>
                  <a:gd name="T7" fmla="*/ 107831 h 535"/>
                  <a:gd name="T8" fmla="*/ 0 60000 65536"/>
                  <a:gd name="T9" fmla="*/ 0 60000 65536"/>
                  <a:gd name="T10" fmla="*/ 0 60000 65536"/>
                  <a:gd name="T11" fmla="*/ 0 60000 65536"/>
                  <a:gd name="T12" fmla="*/ 0 w 364"/>
                  <a:gd name="T13" fmla="*/ 0 h 535"/>
                  <a:gd name="T14" fmla="*/ 364 w 364"/>
                  <a:gd name="T15" fmla="*/ 535 h 535"/>
                </a:gdLst>
                <a:ahLst/>
                <a:cxnLst>
                  <a:cxn ang="T8">
                    <a:pos x="T0" y="T1"/>
                  </a:cxn>
                  <a:cxn ang="T9">
                    <a:pos x="T2" y="T3"/>
                  </a:cxn>
                  <a:cxn ang="T10">
                    <a:pos x="T4" y="T5"/>
                  </a:cxn>
                  <a:cxn ang="T11">
                    <a:pos x="T6" y="T7"/>
                  </a:cxn>
                </a:cxnLst>
                <a:rect l="T12" t="T13" r="T14" b="T15"/>
                <a:pathLst>
                  <a:path w="364" h="535">
                    <a:moveTo>
                      <a:pt x="296" y="534"/>
                    </a:moveTo>
                    <a:lnTo>
                      <a:pt x="363" y="445"/>
                    </a:lnTo>
                    <a:lnTo>
                      <a:pt x="0" y="0"/>
                    </a:lnTo>
                    <a:lnTo>
                      <a:pt x="296" y="534"/>
                    </a:lnTo>
                  </a:path>
                </a:pathLst>
              </a:custGeom>
              <a:solidFill>
                <a:srgbClr val="FF6535"/>
              </a:solidFill>
              <a:ln w="12700" cap="rnd">
                <a:noFill/>
                <a:round/>
                <a:headEnd/>
                <a:tailEnd/>
              </a:ln>
            </p:spPr>
            <p:txBody>
              <a:bodyPr/>
              <a:lstStyle/>
              <a:p>
                <a:pPr>
                  <a:defRPr/>
                </a:pPr>
                <a:endParaRPr lang="ko-KR" altLang="en-US">
                  <a:latin typeface="맑은 고딕" pitchFamily="50" charset="-127"/>
                  <a:ea typeface="맑은 고딕" pitchFamily="50" charset="-127"/>
                </a:endParaRPr>
              </a:p>
            </p:txBody>
          </p:sp>
        </p:grpSp>
        <p:sp>
          <p:nvSpPr>
            <p:cNvPr id="345118" name="Text Box 30"/>
            <p:cNvSpPr txBox="1">
              <a:spLocks noChangeArrowheads="1"/>
            </p:cNvSpPr>
            <p:nvPr/>
          </p:nvSpPr>
          <p:spPr bwMode="auto">
            <a:xfrm>
              <a:off x="3588" y="3506"/>
              <a:ext cx="1379"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400" b="1" dirty="0">
                  <a:effectLst>
                    <a:outerShdw blurRad="38100" dist="38100" dir="2700000" algn="tl">
                      <a:srgbClr val="C0C0C0"/>
                    </a:outerShdw>
                  </a:effectLst>
                  <a:latin typeface="Times New Roman" pitchFamily="18" charset="0"/>
                </a:rPr>
                <a:t>Skilled Worker</a:t>
              </a:r>
            </a:p>
          </p:txBody>
        </p:sp>
        <p:sp>
          <p:nvSpPr>
            <p:cNvPr id="345119" name="Text Box 31"/>
            <p:cNvSpPr txBox="1">
              <a:spLocks noChangeArrowheads="1"/>
            </p:cNvSpPr>
            <p:nvPr/>
          </p:nvSpPr>
          <p:spPr bwMode="auto">
            <a:xfrm>
              <a:off x="3767" y="2913"/>
              <a:ext cx="1022"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400" b="1">
                  <a:effectLst>
                    <a:outerShdw blurRad="38100" dist="38100" dir="2700000" algn="tl">
                      <a:srgbClr val="C0C0C0"/>
                    </a:outerShdw>
                  </a:effectLst>
                  <a:latin typeface="Times New Roman" pitchFamily="18" charset="0"/>
                </a:rPr>
                <a:t>Technician</a:t>
              </a:r>
            </a:p>
          </p:txBody>
        </p:sp>
        <p:sp>
          <p:nvSpPr>
            <p:cNvPr id="345120" name="Text Box 32"/>
            <p:cNvSpPr txBox="1">
              <a:spLocks noChangeArrowheads="1"/>
            </p:cNvSpPr>
            <p:nvPr/>
          </p:nvSpPr>
          <p:spPr bwMode="auto">
            <a:xfrm>
              <a:off x="3697" y="2363"/>
              <a:ext cx="1161"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400" b="1">
                  <a:effectLst>
                    <a:outerShdw blurRad="38100" dist="38100" dir="2700000" algn="tl">
                      <a:srgbClr val="C0C0C0"/>
                    </a:outerShdw>
                  </a:effectLst>
                  <a:latin typeface="Times New Roman" pitchFamily="18" charset="0"/>
                </a:rPr>
                <a:t>Technologist</a:t>
              </a:r>
            </a:p>
          </p:txBody>
        </p:sp>
        <p:sp>
          <p:nvSpPr>
            <p:cNvPr id="345121" name="Text Box 33"/>
            <p:cNvSpPr txBox="1">
              <a:spLocks noChangeArrowheads="1"/>
            </p:cNvSpPr>
            <p:nvPr/>
          </p:nvSpPr>
          <p:spPr bwMode="auto">
            <a:xfrm>
              <a:off x="3847" y="1802"/>
              <a:ext cx="862"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400" b="1">
                  <a:effectLst>
                    <a:outerShdw blurRad="38100" dist="38100" dir="2700000" algn="tl">
                      <a:srgbClr val="C0C0C0"/>
                    </a:outerShdw>
                  </a:effectLst>
                  <a:latin typeface="Times New Roman" pitchFamily="18" charset="0"/>
                </a:rPr>
                <a:t>Engineer</a:t>
              </a:r>
            </a:p>
          </p:txBody>
        </p:sp>
        <p:sp>
          <p:nvSpPr>
            <p:cNvPr id="345122" name="Text Box 34"/>
            <p:cNvSpPr txBox="1">
              <a:spLocks noChangeArrowheads="1"/>
            </p:cNvSpPr>
            <p:nvPr/>
          </p:nvSpPr>
          <p:spPr bwMode="auto">
            <a:xfrm>
              <a:off x="3873" y="1292"/>
              <a:ext cx="809" cy="28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ko-KR" sz="2400" b="1">
                  <a:effectLst>
                    <a:outerShdw blurRad="38100" dist="38100" dir="2700000" algn="tl">
                      <a:srgbClr val="C0C0C0"/>
                    </a:outerShdw>
                  </a:effectLst>
                  <a:latin typeface="Times New Roman" pitchFamily="18" charset="0"/>
                </a:rPr>
                <a:t>Scientist</a:t>
              </a:r>
            </a:p>
          </p:txBody>
        </p:sp>
        <p:sp>
          <p:nvSpPr>
            <p:cNvPr id="18524" name="Line 41"/>
            <p:cNvSpPr>
              <a:spLocks noChangeShapeType="1"/>
            </p:cNvSpPr>
            <p:nvPr/>
          </p:nvSpPr>
          <p:spPr bwMode="auto">
            <a:xfrm>
              <a:off x="3534" y="2422"/>
              <a:ext cx="29" cy="1035"/>
            </a:xfrm>
            <a:prstGeom prst="line">
              <a:avLst/>
            </a:prstGeom>
            <a:noFill/>
            <a:ln w="44450">
              <a:solidFill>
                <a:srgbClr val="660066"/>
              </a:solidFill>
              <a:round/>
              <a:headEnd type="triangle" w="med" len="med"/>
              <a:tailEnd type="triangle" w="med" len="med"/>
            </a:ln>
          </p:spPr>
          <p:txBody>
            <a:bodyPr/>
            <a:lstStyle/>
            <a:p>
              <a:pPr>
                <a:defRPr/>
              </a:pPr>
              <a:endParaRPr lang="ko-KR" altLang="en-US"/>
            </a:p>
          </p:txBody>
        </p:sp>
        <p:sp>
          <p:nvSpPr>
            <p:cNvPr id="18525" name="Line 42"/>
            <p:cNvSpPr>
              <a:spLocks noChangeShapeType="1"/>
            </p:cNvSpPr>
            <p:nvPr/>
          </p:nvSpPr>
          <p:spPr bwMode="auto">
            <a:xfrm>
              <a:off x="3534" y="1751"/>
              <a:ext cx="0" cy="681"/>
            </a:xfrm>
            <a:prstGeom prst="line">
              <a:avLst/>
            </a:prstGeom>
            <a:noFill/>
            <a:ln w="44450">
              <a:solidFill>
                <a:srgbClr val="660066"/>
              </a:solidFill>
              <a:round/>
              <a:headEnd type="triangle" w="med" len="med"/>
              <a:tailEnd type="triangle" w="med" len="med"/>
            </a:ln>
          </p:spPr>
          <p:txBody>
            <a:bodyPr/>
            <a:lstStyle/>
            <a:p>
              <a:pPr>
                <a:defRPr/>
              </a:pPr>
              <a:endParaRPr lang="ko-KR" altLang="en-US"/>
            </a:p>
          </p:txBody>
        </p:sp>
        <p:sp>
          <p:nvSpPr>
            <p:cNvPr id="18526" name="Line 43"/>
            <p:cNvSpPr>
              <a:spLocks noChangeShapeType="1"/>
            </p:cNvSpPr>
            <p:nvPr/>
          </p:nvSpPr>
          <p:spPr bwMode="auto">
            <a:xfrm>
              <a:off x="3534" y="1207"/>
              <a:ext cx="0" cy="544"/>
            </a:xfrm>
            <a:prstGeom prst="line">
              <a:avLst/>
            </a:prstGeom>
            <a:noFill/>
            <a:ln w="44450">
              <a:solidFill>
                <a:srgbClr val="660066"/>
              </a:solidFill>
              <a:round/>
              <a:headEnd type="triangle" w="med" len="med"/>
              <a:tailEnd type="triangle" w="med" len="med"/>
            </a:ln>
          </p:spPr>
          <p:txBody>
            <a:bodyPr/>
            <a:lstStyle/>
            <a:p>
              <a:pPr>
                <a:defRPr/>
              </a:pPr>
              <a:endParaRPr lang="ko-KR" altLang="en-US"/>
            </a:p>
          </p:txBody>
        </p:sp>
        <p:sp>
          <p:nvSpPr>
            <p:cNvPr id="18527" name="Text Box 44"/>
            <p:cNvSpPr txBox="1">
              <a:spLocks noChangeArrowheads="1"/>
            </p:cNvSpPr>
            <p:nvPr/>
          </p:nvSpPr>
          <p:spPr bwMode="auto">
            <a:xfrm>
              <a:off x="2859" y="1410"/>
              <a:ext cx="619" cy="233"/>
            </a:xfrm>
            <a:prstGeom prst="rect">
              <a:avLst/>
            </a:prstGeom>
            <a:noFill/>
            <a:ln w="12700" algn="ctr">
              <a:noFill/>
              <a:miter lim="800000"/>
              <a:headEnd/>
              <a:tailEnd/>
            </a:ln>
          </p:spPr>
          <p:txBody>
            <a:bodyPr wrap="none">
              <a:spAutoFit/>
            </a:bodyPr>
            <a:lstStyle/>
            <a:p>
              <a:pPr>
                <a:defRPr/>
              </a:pPr>
              <a:r>
                <a:rPr lang="en-US" altLang="ko-KR" dirty="0" err="1">
                  <a:latin typeface="맑은 고딕" pitchFamily="50" charset="-127"/>
                  <a:ea typeface="맑은 고딕" pitchFamily="50" charset="-127"/>
                </a:rPr>
                <a:t>Grd.Sch</a:t>
              </a:r>
              <a:endParaRPr lang="ko-KR" altLang="en-US" dirty="0">
                <a:latin typeface="맑은 고딕" pitchFamily="50" charset="-127"/>
                <a:ea typeface="맑은 고딕" pitchFamily="50" charset="-127"/>
              </a:endParaRPr>
            </a:p>
          </p:txBody>
        </p:sp>
        <p:sp>
          <p:nvSpPr>
            <p:cNvPr id="18528" name="Text Box 45"/>
            <p:cNvSpPr txBox="1">
              <a:spLocks noChangeArrowheads="1"/>
            </p:cNvSpPr>
            <p:nvPr/>
          </p:nvSpPr>
          <p:spPr bwMode="auto">
            <a:xfrm>
              <a:off x="2692" y="1979"/>
              <a:ext cx="431" cy="233"/>
            </a:xfrm>
            <a:prstGeom prst="rect">
              <a:avLst/>
            </a:prstGeom>
            <a:noFill/>
            <a:ln w="12700" algn="ctr">
              <a:noFill/>
              <a:miter lim="800000"/>
              <a:headEnd/>
              <a:tailEnd/>
            </a:ln>
          </p:spPr>
          <p:txBody>
            <a:bodyPr wrap="none">
              <a:spAutoFit/>
            </a:bodyPr>
            <a:lstStyle/>
            <a:p>
              <a:pPr>
                <a:defRPr/>
              </a:pPr>
              <a:r>
                <a:rPr lang="en-US" altLang="ko-KR" dirty="0">
                  <a:latin typeface="맑은 고딕" pitchFamily="50" charset="-127"/>
                  <a:ea typeface="맑은 고딕" pitchFamily="50" charset="-127"/>
                </a:rPr>
                <a:t>Univ.</a:t>
              </a:r>
              <a:endParaRPr lang="ko-KR" altLang="en-US" dirty="0">
                <a:latin typeface="맑은 고딕" pitchFamily="50" charset="-127"/>
                <a:ea typeface="맑은 고딕" pitchFamily="50" charset="-127"/>
              </a:endParaRPr>
            </a:p>
          </p:txBody>
        </p:sp>
        <p:sp>
          <p:nvSpPr>
            <p:cNvPr id="18529" name="Text Box 47"/>
            <p:cNvSpPr txBox="1">
              <a:spLocks noChangeArrowheads="1"/>
            </p:cNvSpPr>
            <p:nvPr/>
          </p:nvSpPr>
          <p:spPr bwMode="auto">
            <a:xfrm>
              <a:off x="2634" y="3480"/>
              <a:ext cx="836" cy="233"/>
            </a:xfrm>
            <a:prstGeom prst="rect">
              <a:avLst/>
            </a:prstGeom>
            <a:noFill/>
            <a:ln w="12700" algn="ctr">
              <a:noFill/>
              <a:miter lim="800000"/>
              <a:headEnd/>
              <a:tailEnd/>
            </a:ln>
          </p:spPr>
          <p:txBody>
            <a:bodyPr wrap="none">
              <a:spAutoFit/>
            </a:bodyPr>
            <a:lstStyle/>
            <a:p>
              <a:pPr>
                <a:defRPr/>
              </a:pPr>
              <a:r>
                <a:rPr lang="en-US" altLang="ko-KR" dirty="0" err="1">
                  <a:latin typeface="맑은 고딕" pitchFamily="50" charset="-127"/>
                  <a:ea typeface="맑은 고딕" pitchFamily="50" charset="-127"/>
                </a:rPr>
                <a:t>Tech.H-Sch</a:t>
              </a:r>
              <a:endParaRPr lang="ko-KR" altLang="en-US" dirty="0">
                <a:latin typeface="맑은 고딕" pitchFamily="50" charset="-127"/>
                <a:ea typeface="맑은 고딕" pitchFamily="50" charset="-127"/>
              </a:endParaRPr>
            </a:p>
          </p:txBody>
        </p:sp>
        <p:sp>
          <p:nvSpPr>
            <p:cNvPr id="18530" name="Text Box 46"/>
            <p:cNvSpPr txBox="1">
              <a:spLocks noChangeArrowheads="1"/>
            </p:cNvSpPr>
            <p:nvPr/>
          </p:nvSpPr>
          <p:spPr bwMode="auto">
            <a:xfrm>
              <a:off x="2544" y="2670"/>
              <a:ext cx="929" cy="231"/>
            </a:xfrm>
            <a:prstGeom prst="rect">
              <a:avLst/>
            </a:prstGeom>
            <a:noFill/>
            <a:ln w="12700" algn="ctr">
              <a:noFill/>
              <a:miter lim="800000"/>
              <a:headEnd/>
              <a:tailEnd/>
            </a:ln>
          </p:spPr>
          <p:txBody>
            <a:bodyPr>
              <a:spAutoFit/>
            </a:bodyPr>
            <a:lstStyle/>
            <a:p>
              <a:pPr>
                <a:defRPr/>
              </a:pPr>
              <a:r>
                <a:rPr lang="en-US" altLang="ko-KR" dirty="0">
                  <a:solidFill>
                    <a:srgbClr val="C00000"/>
                  </a:solidFill>
                  <a:latin typeface="맑은 고딕" pitchFamily="50" charset="-127"/>
                  <a:ea typeface="맑은 고딕" pitchFamily="50" charset="-127"/>
                </a:rPr>
                <a:t>Polytechnic</a:t>
              </a:r>
              <a:endParaRPr lang="ko-KR" altLang="en-US" dirty="0">
                <a:solidFill>
                  <a:srgbClr val="C00000"/>
                </a:solidFill>
                <a:latin typeface="맑은 고딕" pitchFamily="50" charset="-127"/>
                <a:ea typeface="맑은 고딕" pitchFamily="50" charset="-127"/>
              </a:endParaRPr>
            </a:p>
          </p:txBody>
        </p:sp>
      </p:grpSp>
      <p:sp>
        <p:nvSpPr>
          <p:cNvPr id="114" name="직사각형 113"/>
          <p:cNvSpPr/>
          <p:nvPr/>
        </p:nvSpPr>
        <p:spPr>
          <a:xfrm rot="410171">
            <a:off x="991011" y="2183773"/>
            <a:ext cx="2513830" cy="369332"/>
          </a:xfrm>
          <a:prstGeom prst="rect">
            <a:avLst/>
          </a:prstGeom>
          <a:noFill/>
        </p:spPr>
        <p:txBody>
          <a:bodyPr wrap="none">
            <a:spAutoFit/>
          </a:bodyPr>
          <a:lstStyle/>
          <a:p>
            <a:pPr fontAlgn="auto">
              <a:spcBef>
                <a:spcPts val="0"/>
              </a:spcBef>
              <a:spcAft>
                <a:spcPts val="0"/>
              </a:spcAft>
              <a:defRPr/>
            </a:pPr>
            <a:r>
              <a:rPr lang="en-US" altLang="ko-KR" b="1" dirty="0">
                <a:ln w="10541" cmpd="sng">
                  <a:solidFill>
                    <a:schemeClr val="accent1">
                      <a:shade val="88000"/>
                      <a:satMod val="110000"/>
                    </a:schemeClr>
                  </a:solidFill>
                  <a:prstDash val="solid"/>
                </a:ln>
                <a:solidFill>
                  <a:schemeClr val="tx2"/>
                </a:solidFill>
                <a:latin typeface="+mn-lt"/>
              </a:rPr>
              <a:t>Industrial Needs Level</a:t>
            </a:r>
          </a:p>
        </p:txBody>
      </p:sp>
      <p:pic>
        <p:nvPicPr>
          <p:cNvPr id="8269" name="Picture 132" descr="Orange Curved Arrow Small"/>
          <p:cNvPicPr>
            <a:picLocks noGrp="1" noChangeAspect="1" noChangeArrowheads="1"/>
          </p:cNvPicPr>
          <p:nvPr>
            <p:ph idx="4294967295"/>
          </p:nvPr>
        </p:nvPicPr>
        <p:blipFill>
          <a:blip r:embed="rId3" cstate="print">
            <a:lum bright="24000"/>
          </a:blip>
          <a:srcRect/>
          <a:stretch>
            <a:fillRect/>
          </a:stretch>
        </p:blipFill>
        <p:spPr>
          <a:xfrm rot="20089022">
            <a:off x="0" y="2725738"/>
            <a:ext cx="3454400" cy="1717675"/>
          </a:xfrm>
        </p:spPr>
      </p:pic>
      <p:sp>
        <p:nvSpPr>
          <p:cNvPr id="113" name="직사각형 112"/>
          <p:cNvSpPr/>
          <p:nvPr/>
        </p:nvSpPr>
        <p:spPr>
          <a:xfrm>
            <a:off x="8072438" y="6048375"/>
            <a:ext cx="214312" cy="23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ko-KR" altLang="en-US">
              <a:solidFill>
                <a:srgbClr val="FFFFFF"/>
              </a:solidFill>
              <a:effectLst>
                <a:outerShdw blurRad="38100" dist="38100" dir="2700000" algn="tl">
                  <a:srgbClr val="C0C0C0"/>
                </a:outerShdw>
              </a:effectLst>
              <a:ea typeface="굴림" pitchFamily="50" charset="-127"/>
            </a:endParaRPr>
          </a:p>
        </p:txBody>
      </p:sp>
      <p:sp>
        <p:nvSpPr>
          <p:cNvPr id="8" name="TextBox 7"/>
          <p:cNvSpPr txBox="1"/>
          <p:nvPr/>
        </p:nvSpPr>
        <p:spPr>
          <a:xfrm>
            <a:off x="357158" y="428604"/>
            <a:ext cx="4791076" cy="523220"/>
          </a:xfrm>
          <a:prstGeom prst="rect">
            <a:avLst/>
          </a:prstGeom>
          <a:noFill/>
        </p:spPr>
        <p:txBody>
          <a:bodyPr wrap="square" rtlCol="0">
            <a:spAutoFit/>
          </a:bodyPr>
          <a:lstStyle/>
          <a:p>
            <a:r>
              <a:rPr lang="en-US" sz="2800" b="1" dirty="0" smtClean="0">
                <a:solidFill>
                  <a:srgbClr val="0070C0"/>
                </a:solidFill>
                <a:latin typeface="HY견고딕" pitchFamily="18" charset="-127"/>
                <a:ea typeface="HY견고딕" pitchFamily="18" charset="-127"/>
              </a:rPr>
              <a:t>Industrial </a:t>
            </a:r>
            <a:r>
              <a:rPr lang="en-US" sz="2800" b="1" dirty="0" err="1" smtClean="0">
                <a:solidFill>
                  <a:srgbClr val="0070C0"/>
                </a:solidFill>
                <a:latin typeface="HY견고딕" pitchFamily="18" charset="-127"/>
                <a:ea typeface="HY견고딕" pitchFamily="18" charset="-127"/>
              </a:rPr>
              <a:t>requirment</a:t>
            </a:r>
            <a:endParaRPr lang="en-US" sz="2800" b="1" dirty="0">
              <a:solidFill>
                <a:srgbClr val="0070C0"/>
              </a:solidFill>
              <a:latin typeface="HY견고딕" pitchFamily="18" charset="-127"/>
              <a:ea typeface="HY견고딕" pitchFamily="18" charset="-127"/>
            </a:endParaRPr>
          </a:p>
        </p:txBody>
      </p:sp>
      <p:sp>
        <p:nvSpPr>
          <p:cNvPr id="112" name="TextBox 111"/>
          <p:cNvSpPr txBox="1"/>
          <p:nvPr/>
        </p:nvSpPr>
        <p:spPr>
          <a:xfrm rot="544833">
            <a:off x="1116565" y="3625612"/>
            <a:ext cx="428628" cy="369332"/>
          </a:xfrm>
          <a:prstGeom prst="rect">
            <a:avLst/>
          </a:prstGeom>
          <a:noFill/>
        </p:spPr>
        <p:txBody>
          <a:bodyPr wrap="square" rtlCol="0">
            <a:spAutoFit/>
          </a:bodyPr>
          <a:lstStyle/>
          <a:p>
            <a:r>
              <a:rPr lang="en-US" altLang="ko-KR" b="1" dirty="0" smtClean="0">
                <a:solidFill>
                  <a:srgbClr val="0070C0"/>
                </a:solidFill>
              </a:rPr>
              <a:t>A</a:t>
            </a:r>
            <a:endParaRPr lang="ko-KR" altLang="en-US" b="1" dirty="0">
              <a:solidFill>
                <a:srgbClr val="0070C0"/>
              </a:solidFill>
            </a:endParaRPr>
          </a:p>
        </p:txBody>
      </p:sp>
      <p:sp>
        <p:nvSpPr>
          <p:cNvPr id="115" name="TextBox 114"/>
          <p:cNvSpPr txBox="1"/>
          <p:nvPr/>
        </p:nvSpPr>
        <p:spPr>
          <a:xfrm rot="698289">
            <a:off x="2408836" y="2919160"/>
            <a:ext cx="428628" cy="369332"/>
          </a:xfrm>
          <a:prstGeom prst="rect">
            <a:avLst/>
          </a:prstGeom>
          <a:noFill/>
        </p:spPr>
        <p:txBody>
          <a:bodyPr wrap="square" rtlCol="0">
            <a:spAutoFit/>
          </a:bodyPr>
          <a:lstStyle/>
          <a:p>
            <a:r>
              <a:rPr lang="en-US" altLang="ko-KR" b="1" dirty="0" smtClean="0">
                <a:solidFill>
                  <a:srgbClr val="0070C0"/>
                </a:solidFill>
              </a:rPr>
              <a:t>B</a:t>
            </a:r>
            <a:endParaRPr lang="ko-KR" altLang="en-US" b="1" dirty="0">
              <a:solidFill>
                <a:srgbClr val="0070C0"/>
              </a:solidFill>
            </a:endParaRPr>
          </a:p>
        </p:txBody>
      </p:sp>
      <p:sp>
        <p:nvSpPr>
          <p:cNvPr id="116" name="TextBox 115"/>
          <p:cNvSpPr txBox="1"/>
          <p:nvPr/>
        </p:nvSpPr>
        <p:spPr>
          <a:xfrm rot="397920">
            <a:off x="2104654" y="4540039"/>
            <a:ext cx="1357322" cy="307777"/>
          </a:xfrm>
          <a:prstGeom prst="rect">
            <a:avLst/>
          </a:prstGeom>
          <a:noFill/>
        </p:spPr>
        <p:txBody>
          <a:bodyPr wrap="square" rtlCol="0">
            <a:spAutoFit/>
          </a:bodyPr>
          <a:lstStyle/>
          <a:p>
            <a:r>
              <a:rPr lang="en-US" altLang="ko-KR" sz="1400" b="1" dirty="0" smtClean="0">
                <a:solidFill>
                  <a:srgbClr val="0070C0"/>
                </a:solidFill>
              </a:rPr>
              <a:t>Decent Job</a:t>
            </a:r>
            <a:endParaRPr lang="ko-KR" altLang="en-US" sz="1400" b="1" dirty="0">
              <a:solidFill>
                <a:srgbClr val="0070C0"/>
              </a:solidFill>
            </a:endParaRPr>
          </a:p>
        </p:txBody>
      </p:sp>
      <p:sp>
        <p:nvSpPr>
          <p:cNvPr id="117" name="TextBox 116"/>
          <p:cNvSpPr txBox="1"/>
          <p:nvPr/>
        </p:nvSpPr>
        <p:spPr>
          <a:xfrm rot="637580">
            <a:off x="3099730" y="5277650"/>
            <a:ext cx="714380" cy="369332"/>
          </a:xfrm>
          <a:prstGeom prst="rect">
            <a:avLst/>
          </a:prstGeom>
          <a:noFill/>
        </p:spPr>
        <p:txBody>
          <a:bodyPr wrap="square" rtlCol="0">
            <a:spAutoFit/>
          </a:bodyPr>
          <a:lstStyle/>
          <a:p>
            <a:r>
              <a:rPr lang="en-US" altLang="ko-KR" dirty="0" smtClean="0"/>
              <a:t>High</a:t>
            </a:r>
            <a:endParaRPr lang="ko-KR" alt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모니터에 대한 이미지 검색결과"/>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76804" name="AutoShape 4" descr="모니터에 대한 이미지 검색결과"/>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sp>
        <p:nvSpPr>
          <p:cNvPr id="76808" name="AutoShape 8" descr="모니터에 대한 이미지 검색결과"/>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pic>
        <p:nvPicPr>
          <p:cNvPr id="3" name="1  Introduce Korea">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0" y="260648"/>
            <a:ext cx="9144000" cy="574169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idx="4294967295"/>
          </p:nvPr>
        </p:nvSpPr>
        <p:spPr>
          <a:xfrm>
            <a:off x="0" y="-28575"/>
            <a:ext cx="7772400" cy="650875"/>
          </a:xfrm>
        </p:spPr>
        <p:txBody>
          <a:bodyPr>
            <a:normAutofit/>
          </a:bodyPr>
          <a:lstStyle/>
          <a:p>
            <a:pPr eaLnBrk="1" hangingPunct="1"/>
            <a:r>
              <a:rPr lang="en-US" altLang="ko-KR" sz="2800" dirty="0" smtClean="0">
                <a:solidFill>
                  <a:srgbClr val="0070C0"/>
                </a:solidFill>
                <a:latin typeface="HY견고딕" pitchFamily="18" charset="-127"/>
                <a:ea typeface="HY견고딕" pitchFamily="18" charset="-127"/>
              </a:rPr>
              <a:t>The ratio of curriculum</a:t>
            </a:r>
          </a:p>
        </p:txBody>
      </p:sp>
      <p:sp>
        <p:nvSpPr>
          <p:cNvPr id="9220" name="Rectangle 3"/>
          <p:cNvSpPr>
            <a:spLocks noChangeArrowheads="1"/>
          </p:cNvSpPr>
          <p:nvPr/>
        </p:nvSpPr>
        <p:spPr bwMode="auto">
          <a:xfrm>
            <a:off x="5867400" y="4941888"/>
            <a:ext cx="1584325" cy="431800"/>
          </a:xfrm>
          <a:prstGeom prst="rect">
            <a:avLst/>
          </a:prstGeom>
          <a:solidFill>
            <a:schemeClr val="accent1"/>
          </a:solidFill>
          <a:ln w="9525">
            <a:solidFill>
              <a:schemeClr val="tx1"/>
            </a:solidFill>
            <a:miter lim="800000"/>
            <a:headEnd/>
            <a:tailEnd/>
          </a:ln>
        </p:spPr>
        <p:txBody>
          <a:bodyPr wrap="none" anchor="ctr"/>
          <a:lstStyle/>
          <a:p>
            <a:pPr algn="ctr" latinLnBrk="1"/>
            <a:r>
              <a:rPr kumimoji="1" lang="en-US" altLang="ko-KR" sz="2400" b="1">
                <a:solidFill>
                  <a:srgbClr val="990000"/>
                </a:solidFill>
                <a:effectLst/>
                <a:latin typeface="굴림" pitchFamily="50" charset="-127"/>
                <a:ea typeface="굴림" pitchFamily="50" charset="-127"/>
              </a:rPr>
              <a:t>Engineer</a:t>
            </a:r>
          </a:p>
        </p:txBody>
      </p:sp>
      <p:sp>
        <p:nvSpPr>
          <p:cNvPr id="9221" name="Rectangle 4"/>
          <p:cNvSpPr>
            <a:spLocks noChangeArrowheads="1"/>
          </p:cNvSpPr>
          <p:nvPr/>
        </p:nvSpPr>
        <p:spPr bwMode="auto">
          <a:xfrm>
            <a:off x="3563938" y="4941888"/>
            <a:ext cx="1800225" cy="431800"/>
          </a:xfrm>
          <a:prstGeom prst="rect">
            <a:avLst/>
          </a:prstGeom>
          <a:solidFill>
            <a:schemeClr val="accent5">
              <a:lumMod val="60000"/>
              <a:lumOff val="40000"/>
            </a:schemeClr>
          </a:solidFill>
          <a:ln w="9525">
            <a:solidFill>
              <a:schemeClr val="tx1"/>
            </a:solidFill>
            <a:miter lim="800000"/>
            <a:headEnd/>
            <a:tailEnd/>
          </a:ln>
        </p:spPr>
        <p:txBody>
          <a:bodyPr wrap="none" anchor="ctr"/>
          <a:lstStyle/>
          <a:p>
            <a:pPr algn="ctr" latinLnBrk="1"/>
            <a:r>
              <a:rPr kumimoji="1" lang="en-US" altLang="ko-KR" sz="2400" b="1">
                <a:solidFill>
                  <a:srgbClr val="FF3399"/>
                </a:solidFill>
                <a:effectLst/>
                <a:latin typeface="굴림" pitchFamily="50" charset="-127"/>
                <a:ea typeface="굴림" pitchFamily="50" charset="-127"/>
              </a:rPr>
              <a:t>Technician</a:t>
            </a:r>
          </a:p>
        </p:txBody>
      </p:sp>
      <p:sp>
        <p:nvSpPr>
          <p:cNvPr id="9222" name="Rectangle 5"/>
          <p:cNvSpPr>
            <a:spLocks noChangeArrowheads="1"/>
          </p:cNvSpPr>
          <p:nvPr/>
        </p:nvSpPr>
        <p:spPr bwMode="auto">
          <a:xfrm>
            <a:off x="1476375" y="4941888"/>
            <a:ext cx="1584325" cy="431800"/>
          </a:xfrm>
          <a:prstGeom prst="rect">
            <a:avLst/>
          </a:prstGeom>
          <a:solidFill>
            <a:srgbClr val="92D050"/>
          </a:solidFill>
          <a:ln w="9525">
            <a:solidFill>
              <a:schemeClr val="tx1"/>
            </a:solidFill>
            <a:miter lim="800000"/>
            <a:headEnd/>
            <a:tailEnd/>
          </a:ln>
        </p:spPr>
        <p:txBody>
          <a:bodyPr wrap="none" anchor="ctr"/>
          <a:lstStyle/>
          <a:p>
            <a:pPr algn="ctr" latinLnBrk="1"/>
            <a:r>
              <a:rPr kumimoji="1" lang="en-US" altLang="ko-KR" sz="2400" b="1">
                <a:solidFill>
                  <a:srgbClr val="CC6600"/>
                </a:solidFill>
                <a:effectLst/>
                <a:latin typeface="굴림" pitchFamily="50" charset="-127"/>
                <a:ea typeface="굴림" pitchFamily="50" charset="-127"/>
              </a:rPr>
              <a:t>Craftsman</a:t>
            </a:r>
          </a:p>
        </p:txBody>
      </p:sp>
      <p:sp>
        <p:nvSpPr>
          <p:cNvPr id="9223" name="Rectangle 6"/>
          <p:cNvSpPr>
            <a:spLocks noChangeArrowheads="1"/>
          </p:cNvSpPr>
          <p:nvPr/>
        </p:nvSpPr>
        <p:spPr bwMode="auto">
          <a:xfrm>
            <a:off x="1547813" y="1916113"/>
            <a:ext cx="5975350" cy="2592387"/>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algn="ctr" latinLnBrk="1"/>
            <a:endParaRPr kumimoji="1" lang="ko-KR" altLang="en-US">
              <a:effectLst/>
              <a:latin typeface="굴림" pitchFamily="50" charset="-127"/>
              <a:ea typeface="굴림" pitchFamily="50" charset="-127"/>
            </a:endParaRPr>
          </a:p>
        </p:txBody>
      </p:sp>
      <p:sp>
        <p:nvSpPr>
          <p:cNvPr id="9224" name="Rectangle 7"/>
          <p:cNvSpPr>
            <a:spLocks noChangeArrowheads="1"/>
          </p:cNvSpPr>
          <p:nvPr/>
        </p:nvSpPr>
        <p:spPr bwMode="auto">
          <a:xfrm>
            <a:off x="1116013" y="1412875"/>
            <a:ext cx="1296987" cy="288925"/>
          </a:xfrm>
          <a:prstGeom prst="rect">
            <a:avLst/>
          </a:prstGeom>
          <a:solidFill>
            <a:srgbClr val="92D050"/>
          </a:solidFill>
          <a:ln w="9525">
            <a:solidFill>
              <a:schemeClr val="tx1"/>
            </a:solidFill>
            <a:miter lim="800000"/>
            <a:headEnd/>
            <a:tailEnd/>
          </a:ln>
        </p:spPr>
        <p:txBody>
          <a:bodyPr wrap="none" anchor="ctr"/>
          <a:lstStyle/>
          <a:p>
            <a:pPr algn="ctr" latinLnBrk="1"/>
            <a:r>
              <a:rPr kumimoji="1" lang="en-US" altLang="ko-KR" b="1" dirty="0">
                <a:solidFill>
                  <a:srgbClr val="FF00FF"/>
                </a:solidFill>
                <a:effectLst/>
                <a:latin typeface="굴림" pitchFamily="50" charset="-127"/>
                <a:ea typeface="굴림" pitchFamily="50" charset="-127"/>
              </a:rPr>
              <a:t>Practice</a:t>
            </a:r>
          </a:p>
        </p:txBody>
      </p:sp>
      <p:sp>
        <p:nvSpPr>
          <p:cNvPr id="9225" name="Rectangle 8"/>
          <p:cNvSpPr>
            <a:spLocks noChangeArrowheads="1"/>
          </p:cNvSpPr>
          <p:nvPr/>
        </p:nvSpPr>
        <p:spPr bwMode="auto">
          <a:xfrm>
            <a:off x="6786578" y="4429132"/>
            <a:ext cx="1081088" cy="360363"/>
          </a:xfrm>
          <a:prstGeom prst="rect">
            <a:avLst/>
          </a:prstGeom>
          <a:solidFill>
            <a:srgbClr val="92D050"/>
          </a:solidFill>
          <a:ln w="9525">
            <a:solidFill>
              <a:schemeClr val="tx1"/>
            </a:solidFill>
            <a:miter lim="800000"/>
            <a:headEnd/>
            <a:tailEnd/>
          </a:ln>
        </p:spPr>
        <p:txBody>
          <a:bodyPr wrap="none" anchor="ctr"/>
          <a:lstStyle/>
          <a:p>
            <a:pPr algn="ctr" latinLnBrk="1"/>
            <a:r>
              <a:rPr kumimoji="1" lang="en-US" altLang="ko-KR" b="1" dirty="0">
                <a:solidFill>
                  <a:srgbClr val="0000FF"/>
                </a:solidFill>
                <a:effectLst/>
                <a:latin typeface="굴림" pitchFamily="50" charset="-127"/>
                <a:ea typeface="굴림" pitchFamily="50" charset="-127"/>
              </a:rPr>
              <a:t>Theory</a:t>
            </a:r>
          </a:p>
        </p:txBody>
      </p:sp>
      <p:sp>
        <p:nvSpPr>
          <p:cNvPr id="139273" name="Line 9"/>
          <p:cNvSpPr>
            <a:spLocks noChangeShapeType="1"/>
          </p:cNvSpPr>
          <p:nvPr/>
        </p:nvSpPr>
        <p:spPr bwMode="auto">
          <a:xfrm flipV="1">
            <a:off x="1547812" y="1916831"/>
            <a:ext cx="5976515" cy="2591668"/>
          </a:xfrm>
          <a:prstGeom prst="line">
            <a:avLst/>
          </a:prstGeom>
          <a:noFill/>
          <a:ln w="9525">
            <a:solidFill>
              <a:schemeClr val="tx1"/>
            </a:solidFill>
            <a:round/>
            <a:headEnd/>
            <a:tailEnd/>
          </a:ln>
          <a:effectLst/>
        </p:spPr>
        <p:txBody>
          <a:bodyPr/>
          <a:lstStyle/>
          <a:p>
            <a:pPr>
              <a:defRPr/>
            </a:pPr>
            <a:endParaRPr lang="ko-KR" altLang="en-US"/>
          </a:p>
        </p:txBody>
      </p:sp>
      <p:sp>
        <p:nvSpPr>
          <p:cNvPr id="139274" name="Line 10"/>
          <p:cNvSpPr>
            <a:spLocks noChangeShapeType="1"/>
          </p:cNvSpPr>
          <p:nvPr/>
        </p:nvSpPr>
        <p:spPr bwMode="auto">
          <a:xfrm>
            <a:off x="2987675" y="1916113"/>
            <a:ext cx="0" cy="2592387"/>
          </a:xfrm>
          <a:prstGeom prst="line">
            <a:avLst/>
          </a:prstGeom>
          <a:noFill/>
          <a:ln w="9525">
            <a:solidFill>
              <a:schemeClr val="tx1"/>
            </a:solidFill>
            <a:round/>
            <a:headEnd/>
            <a:tailEnd/>
          </a:ln>
          <a:effectLst/>
        </p:spPr>
        <p:txBody>
          <a:bodyPr/>
          <a:lstStyle/>
          <a:p>
            <a:pPr>
              <a:defRPr/>
            </a:pPr>
            <a:endParaRPr lang="ko-KR" altLang="en-US"/>
          </a:p>
        </p:txBody>
      </p:sp>
      <p:sp>
        <p:nvSpPr>
          <p:cNvPr id="139275" name="Line 11"/>
          <p:cNvSpPr>
            <a:spLocks noChangeShapeType="1"/>
          </p:cNvSpPr>
          <p:nvPr/>
        </p:nvSpPr>
        <p:spPr bwMode="auto">
          <a:xfrm>
            <a:off x="5867400" y="1916113"/>
            <a:ext cx="0" cy="2592387"/>
          </a:xfrm>
          <a:prstGeom prst="line">
            <a:avLst/>
          </a:prstGeom>
          <a:noFill/>
          <a:ln w="9525">
            <a:solidFill>
              <a:schemeClr val="tx1"/>
            </a:solidFill>
            <a:round/>
            <a:headEnd/>
            <a:tailEnd/>
          </a:ln>
          <a:effectLst/>
        </p:spPr>
        <p:txBody>
          <a:bodyPr/>
          <a:lstStyle/>
          <a:p>
            <a:pPr>
              <a:defRPr/>
            </a:pPr>
            <a:endParaRPr lang="ko-KR" altLang="en-US"/>
          </a:p>
        </p:txBody>
      </p:sp>
      <p:sp>
        <p:nvSpPr>
          <p:cNvPr id="139276" name="Line 12"/>
          <p:cNvSpPr>
            <a:spLocks noChangeShapeType="1"/>
          </p:cNvSpPr>
          <p:nvPr/>
        </p:nvSpPr>
        <p:spPr bwMode="auto">
          <a:xfrm>
            <a:off x="4427538" y="1916113"/>
            <a:ext cx="0" cy="2592387"/>
          </a:xfrm>
          <a:prstGeom prst="line">
            <a:avLst/>
          </a:prstGeom>
          <a:noFill/>
          <a:ln w="9525">
            <a:solidFill>
              <a:schemeClr val="tx1"/>
            </a:solidFill>
            <a:round/>
            <a:headEnd/>
            <a:tailEnd/>
          </a:ln>
          <a:effectLst/>
        </p:spPr>
        <p:txBody>
          <a:bodyPr/>
          <a:lstStyle/>
          <a:p>
            <a:pPr>
              <a:defRPr/>
            </a:pPr>
            <a:endParaRPr lang="ko-KR" altLang="en-US"/>
          </a:p>
        </p:txBody>
      </p:sp>
      <p:sp>
        <p:nvSpPr>
          <p:cNvPr id="139277" name="AutoShape 13"/>
          <p:cNvSpPr>
            <a:spLocks noChangeArrowheads="1"/>
          </p:cNvSpPr>
          <p:nvPr/>
        </p:nvSpPr>
        <p:spPr bwMode="auto">
          <a:xfrm>
            <a:off x="1357290" y="1785926"/>
            <a:ext cx="119084" cy="2728919"/>
          </a:xfrm>
          <a:prstGeom prst="upArrow">
            <a:avLst>
              <a:gd name="adj1" fmla="val 50000"/>
              <a:gd name="adj2" fmla="val 56353"/>
            </a:avLst>
          </a:prstGeom>
          <a:solidFill>
            <a:srgbClr val="00B050"/>
          </a:solidFill>
          <a:ln w="9525">
            <a:solidFill>
              <a:schemeClr val="tx1"/>
            </a:solidFill>
            <a:miter lim="800000"/>
            <a:headEnd/>
            <a:tailEnd/>
          </a:ln>
          <a:effectLst/>
        </p:spPr>
        <p:txBody>
          <a:bodyPr vert="eaVert" wrap="none" anchor="ctr"/>
          <a:lstStyle/>
          <a:p>
            <a:endParaRPr lang="ko-KR" altLang="en-US">
              <a:effectLst>
                <a:outerShdw blurRad="38100" dist="38100" dir="2700000" algn="tl">
                  <a:srgbClr val="FFFFFF"/>
                </a:outerShdw>
              </a:effectLst>
              <a:ea typeface="굴림" pitchFamily="50" charset="-127"/>
            </a:endParaRPr>
          </a:p>
        </p:txBody>
      </p:sp>
      <p:sp>
        <p:nvSpPr>
          <p:cNvPr id="139278" name="AutoShape 14"/>
          <p:cNvSpPr>
            <a:spLocks noChangeArrowheads="1"/>
          </p:cNvSpPr>
          <p:nvPr/>
        </p:nvSpPr>
        <p:spPr bwMode="auto">
          <a:xfrm>
            <a:off x="1857356" y="4572008"/>
            <a:ext cx="4813310" cy="142875"/>
          </a:xfrm>
          <a:prstGeom prst="rightArrow">
            <a:avLst>
              <a:gd name="adj1" fmla="val 50000"/>
              <a:gd name="adj2" fmla="val 100276"/>
            </a:avLst>
          </a:prstGeom>
          <a:solidFill>
            <a:srgbClr val="00B050"/>
          </a:solidFill>
          <a:ln w="9525">
            <a:solidFill>
              <a:schemeClr val="tx1"/>
            </a:solidFill>
            <a:miter lim="800000"/>
            <a:headEnd/>
            <a:tailEnd/>
          </a:ln>
          <a:effectLst/>
        </p:spPr>
        <p:txBody>
          <a:bodyPr wrap="none" anchor="ctr"/>
          <a:lstStyle/>
          <a:p>
            <a:endParaRPr lang="ko-KR" altLang="en-US">
              <a:effectLst>
                <a:outerShdw blurRad="38100" dist="38100" dir="2700000" algn="tl">
                  <a:srgbClr val="FFFFFF"/>
                </a:outerShdw>
              </a:effectLst>
              <a:ea typeface="굴림" pitchFamily="50" charset="-127"/>
            </a:endParaRPr>
          </a:p>
        </p:txBody>
      </p:sp>
      <p:sp>
        <p:nvSpPr>
          <p:cNvPr id="139280" name="AutoShape 16"/>
          <p:cNvSpPr>
            <a:spLocks noChangeArrowheads="1"/>
          </p:cNvSpPr>
          <p:nvPr/>
        </p:nvSpPr>
        <p:spPr bwMode="auto">
          <a:xfrm>
            <a:off x="5651500" y="2060575"/>
            <a:ext cx="431800" cy="360363"/>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2</a:t>
            </a:r>
          </a:p>
        </p:txBody>
      </p:sp>
      <p:sp>
        <p:nvSpPr>
          <p:cNvPr id="139281" name="AutoShape 17"/>
          <p:cNvSpPr>
            <a:spLocks noChangeArrowheads="1"/>
          </p:cNvSpPr>
          <p:nvPr/>
        </p:nvSpPr>
        <p:spPr bwMode="auto">
          <a:xfrm>
            <a:off x="5651500" y="2997200"/>
            <a:ext cx="431800" cy="360363"/>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8</a:t>
            </a:r>
          </a:p>
        </p:txBody>
      </p:sp>
      <p:sp>
        <p:nvSpPr>
          <p:cNvPr id="139283" name="AutoShape 19"/>
          <p:cNvSpPr>
            <a:spLocks noChangeArrowheads="1"/>
          </p:cNvSpPr>
          <p:nvPr/>
        </p:nvSpPr>
        <p:spPr bwMode="auto">
          <a:xfrm>
            <a:off x="4211638" y="3500438"/>
            <a:ext cx="431800" cy="360362"/>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5</a:t>
            </a:r>
          </a:p>
        </p:txBody>
      </p:sp>
      <p:sp>
        <p:nvSpPr>
          <p:cNvPr id="139284" name="AutoShape 20"/>
          <p:cNvSpPr>
            <a:spLocks noChangeArrowheads="1"/>
          </p:cNvSpPr>
          <p:nvPr/>
        </p:nvSpPr>
        <p:spPr bwMode="auto">
          <a:xfrm>
            <a:off x="4211638" y="2420938"/>
            <a:ext cx="431800" cy="360362"/>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5</a:t>
            </a:r>
          </a:p>
        </p:txBody>
      </p:sp>
      <p:sp>
        <p:nvSpPr>
          <p:cNvPr id="139286" name="AutoShape 22"/>
          <p:cNvSpPr>
            <a:spLocks noChangeArrowheads="1"/>
          </p:cNvSpPr>
          <p:nvPr/>
        </p:nvSpPr>
        <p:spPr bwMode="auto">
          <a:xfrm>
            <a:off x="2771775" y="4076700"/>
            <a:ext cx="431800" cy="360363"/>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2</a:t>
            </a:r>
          </a:p>
        </p:txBody>
      </p:sp>
      <p:sp>
        <p:nvSpPr>
          <p:cNvPr id="139287" name="AutoShape 23"/>
          <p:cNvSpPr>
            <a:spLocks noChangeArrowheads="1"/>
          </p:cNvSpPr>
          <p:nvPr/>
        </p:nvSpPr>
        <p:spPr bwMode="auto">
          <a:xfrm>
            <a:off x="2771775" y="2997200"/>
            <a:ext cx="431800" cy="360363"/>
          </a:xfrm>
          <a:prstGeom prst="octagon">
            <a:avLst>
              <a:gd name="adj" fmla="val 29287"/>
            </a:avLst>
          </a:prstGeom>
          <a:solidFill>
            <a:schemeClr val="accent1"/>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8</a:t>
            </a:r>
          </a:p>
        </p:txBody>
      </p:sp>
      <p:sp>
        <p:nvSpPr>
          <p:cNvPr id="139288" name="AutoShape 24"/>
          <p:cNvSpPr>
            <a:spLocks noChangeArrowheads="1"/>
          </p:cNvSpPr>
          <p:nvPr/>
        </p:nvSpPr>
        <p:spPr bwMode="auto">
          <a:xfrm rot="-1369808">
            <a:off x="2732088" y="3081338"/>
            <a:ext cx="3551237" cy="95250"/>
          </a:xfrm>
          <a:prstGeom prst="rightArrow">
            <a:avLst>
              <a:gd name="adj1" fmla="val 50000"/>
              <a:gd name="adj2" fmla="val 932083"/>
            </a:avLst>
          </a:prstGeom>
          <a:solidFill>
            <a:srgbClr val="C00000"/>
          </a:solidFill>
          <a:ln w="9525">
            <a:solidFill>
              <a:schemeClr val="tx1"/>
            </a:solidFill>
            <a:miter lim="800000"/>
            <a:headEnd/>
            <a:tailEnd/>
          </a:ln>
          <a:effectLst/>
        </p:spPr>
        <p:txBody>
          <a:bodyPr wrap="none" anchor="ctr"/>
          <a:lstStyle/>
          <a:p>
            <a:endParaRPr lang="ko-KR" altLang="en-US">
              <a:effectLst>
                <a:outerShdw blurRad="38100" dist="38100" dir="2700000" algn="tl">
                  <a:srgbClr val="FFFFFF"/>
                </a:outerShdw>
              </a:effectLst>
              <a:ea typeface="굴림" pitchFamily="50" charset="-127"/>
            </a:endParaRPr>
          </a:p>
        </p:txBody>
      </p:sp>
      <p:sp>
        <p:nvSpPr>
          <p:cNvPr id="139289" name="Line 25"/>
          <p:cNvSpPr>
            <a:spLocks noChangeShapeType="1"/>
          </p:cNvSpPr>
          <p:nvPr/>
        </p:nvSpPr>
        <p:spPr bwMode="auto">
          <a:xfrm>
            <a:off x="3635375" y="1916113"/>
            <a:ext cx="0" cy="2592387"/>
          </a:xfrm>
          <a:prstGeom prst="line">
            <a:avLst/>
          </a:prstGeom>
          <a:noFill/>
          <a:ln w="9525">
            <a:solidFill>
              <a:schemeClr val="tx1"/>
            </a:solidFill>
            <a:round/>
            <a:headEnd type="triangle" w="med" len="med"/>
            <a:tailEnd type="triangle" w="med" len="med"/>
          </a:ln>
          <a:effectLst/>
        </p:spPr>
        <p:txBody>
          <a:bodyPr/>
          <a:lstStyle/>
          <a:p>
            <a:pPr>
              <a:defRPr/>
            </a:pPr>
            <a:endParaRPr lang="ko-KR" altLang="en-US"/>
          </a:p>
        </p:txBody>
      </p:sp>
      <p:sp>
        <p:nvSpPr>
          <p:cNvPr id="139290" name="AutoShape 26"/>
          <p:cNvSpPr>
            <a:spLocks noChangeArrowheads="1"/>
          </p:cNvSpPr>
          <p:nvPr/>
        </p:nvSpPr>
        <p:spPr bwMode="auto">
          <a:xfrm>
            <a:off x="3419475" y="2708275"/>
            <a:ext cx="431800" cy="360363"/>
          </a:xfrm>
          <a:prstGeom prst="octagon">
            <a:avLst>
              <a:gd name="adj" fmla="val 29287"/>
            </a:avLst>
          </a:prstGeom>
          <a:solidFill>
            <a:srgbClr val="FFFF00"/>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6</a:t>
            </a:r>
          </a:p>
        </p:txBody>
      </p:sp>
      <p:sp>
        <p:nvSpPr>
          <p:cNvPr id="139291" name="AutoShape 27"/>
          <p:cNvSpPr>
            <a:spLocks noChangeArrowheads="1"/>
          </p:cNvSpPr>
          <p:nvPr/>
        </p:nvSpPr>
        <p:spPr bwMode="auto">
          <a:xfrm>
            <a:off x="3419475" y="3789363"/>
            <a:ext cx="431800" cy="360362"/>
          </a:xfrm>
          <a:prstGeom prst="octagon">
            <a:avLst>
              <a:gd name="adj" fmla="val 29287"/>
            </a:avLst>
          </a:prstGeom>
          <a:solidFill>
            <a:srgbClr val="FFFF00"/>
          </a:solidFill>
          <a:ln w="9525">
            <a:solidFill>
              <a:schemeClr val="tx1"/>
            </a:solidFill>
            <a:miter lim="800000"/>
            <a:headEnd/>
            <a:tailEnd/>
          </a:ln>
          <a:effectLst/>
        </p:spPr>
        <p:txBody>
          <a:bodyPr wrap="none" anchor="ctr"/>
          <a:lstStyle/>
          <a:p>
            <a:pPr algn="ctr">
              <a:defRPr/>
            </a:pPr>
            <a:r>
              <a:rPr lang="en-US" altLang="ko-KR">
                <a:effectLst>
                  <a:outerShdw blurRad="38100" dist="38100" dir="2700000" algn="tl">
                    <a:srgbClr val="FFFFFF"/>
                  </a:outerShdw>
                </a:effectLst>
                <a:ea typeface="굴림" pitchFamily="50" charset="-127"/>
              </a:rPr>
              <a:t>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289"/>
                                        </p:tgtEl>
                                        <p:attrNameLst>
                                          <p:attrName>style.visibility</p:attrName>
                                        </p:attrNameLst>
                                      </p:cBhvr>
                                      <p:to>
                                        <p:strVal val="visible"/>
                                      </p:to>
                                    </p:set>
                                    <p:anim calcmode="lin" valueType="num">
                                      <p:cBhvr additive="base">
                                        <p:cTn id="7" dur="500" fill="hold"/>
                                        <p:tgtEl>
                                          <p:spTgt spid="139289"/>
                                        </p:tgtEl>
                                        <p:attrNameLst>
                                          <p:attrName>ppt_x</p:attrName>
                                        </p:attrNameLst>
                                      </p:cBhvr>
                                      <p:tavLst>
                                        <p:tav tm="0">
                                          <p:val>
                                            <p:strVal val="#ppt_x"/>
                                          </p:val>
                                        </p:tav>
                                        <p:tav tm="100000">
                                          <p:val>
                                            <p:strVal val="#ppt_x"/>
                                          </p:val>
                                        </p:tav>
                                      </p:tavLst>
                                    </p:anim>
                                    <p:anim calcmode="lin" valueType="num">
                                      <p:cBhvr additive="base">
                                        <p:cTn id="8" dur="500" fill="hold"/>
                                        <p:tgtEl>
                                          <p:spTgt spid="1392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9290"/>
                                        </p:tgtEl>
                                        <p:attrNameLst>
                                          <p:attrName>style.visibility</p:attrName>
                                        </p:attrNameLst>
                                      </p:cBhvr>
                                      <p:to>
                                        <p:strVal val="visible"/>
                                      </p:to>
                                    </p:set>
                                    <p:anim calcmode="lin" valueType="num">
                                      <p:cBhvr additive="base">
                                        <p:cTn id="13" dur="500" fill="hold"/>
                                        <p:tgtEl>
                                          <p:spTgt spid="139290"/>
                                        </p:tgtEl>
                                        <p:attrNameLst>
                                          <p:attrName>ppt_x</p:attrName>
                                        </p:attrNameLst>
                                      </p:cBhvr>
                                      <p:tavLst>
                                        <p:tav tm="0">
                                          <p:val>
                                            <p:strVal val="#ppt_x"/>
                                          </p:val>
                                        </p:tav>
                                        <p:tav tm="100000">
                                          <p:val>
                                            <p:strVal val="#ppt_x"/>
                                          </p:val>
                                        </p:tav>
                                      </p:tavLst>
                                    </p:anim>
                                    <p:anim calcmode="lin" valueType="num">
                                      <p:cBhvr additive="base">
                                        <p:cTn id="14" dur="500" fill="hold"/>
                                        <p:tgtEl>
                                          <p:spTgt spid="1392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9291"/>
                                        </p:tgtEl>
                                        <p:attrNameLst>
                                          <p:attrName>style.visibility</p:attrName>
                                        </p:attrNameLst>
                                      </p:cBhvr>
                                      <p:to>
                                        <p:strVal val="visible"/>
                                      </p:to>
                                    </p:set>
                                    <p:anim calcmode="lin" valueType="num">
                                      <p:cBhvr additive="base">
                                        <p:cTn id="19" dur="500" fill="hold"/>
                                        <p:tgtEl>
                                          <p:spTgt spid="139291"/>
                                        </p:tgtEl>
                                        <p:attrNameLst>
                                          <p:attrName>ppt_x</p:attrName>
                                        </p:attrNameLst>
                                      </p:cBhvr>
                                      <p:tavLst>
                                        <p:tav tm="0">
                                          <p:val>
                                            <p:strVal val="#ppt_x"/>
                                          </p:val>
                                        </p:tav>
                                        <p:tav tm="100000">
                                          <p:val>
                                            <p:strVal val="#ppt_x"/>
                                          </p:val>
                                        </p:tav>
                                      </p:tavLst>
                                    </p:anim>
                                    <p:anim calcmode="lin" valueType="num">
                                      <p:cBhvr additive="base">
                                        <p:cTn id="20" dur="500" fill="hold"/>
                                        <p:tgtEl>
                                          <p:spTgt spid="139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0" grpId="0" animBg="1"/>
      <p:bldP spid="1392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nvGraphicFramePr>
        <p:xfrm>
          <a:off x="142844" y="1357298"/>
          <a:ext cx="8786874" cy="4500594"/>
        </p:xfrm>
        <a:graphic>
          <a:graphicData uri="http://schemas.openxmlformats.org/drawingml/2006/table">
            <a:tbl>
              <a:tblPr firstRow="1" bandRow="1">
                <a:tableStyleId>{5C22544A-7EE6-4342-B048-85BDC9FD1C3A}</a:tableStyleId>
              </a:tblPr>
              <a:tblGrid>
                <a:gridCol w="557899"/>
                <a:gridCol w="8228975"/>
              </a:tblGrid>
              <a:tr h="500066">
                <a:tc>
                  <a:txBody>
                    <a:bodyPr/>
                    <a:lstStyle/>
                    <a:p>
                      <a:pPr latinLnBrk="1"/>
                      <a:r>
                        <a:rPr lang="en-US" altLang="ko-KR" dirty="0" smtClean="0"/>
                        <a:t>No</a:t>
                      </a:r>
                      <a:endParaRPr lang="ko-KR" altLang="en-US" dirty="0"/>
                    </a:p>
                  </a:txBody>
                  <a:tcPr anchor="ctr">
                    <a:solidFill>
                      <a:schemeClr val="accent1">
                        <a:lumMod val="75000"/>
                      </a:schemeClr>
                    </a:solidFill>
                  </a:tcPr>
                </a:tc>
                <a:tc>
                  <a:txBody>
                    <a:bodyPr/>
                    <a:lstStyle/>
                    <a:p>
                      <a:pPr algn="ctr" latinLnBrk="1"/>
                      <a:r>
                        <a:rPr lang="en-US" altLang="ko-KR" sz="2400" dirty="0" smtClean="0"/>
                        <a:t>Success factors</a:t>
                      </a:r>
                      <a:endParaRPr lang="ko-KR" altLang="en-US" sz="2400" dirty="0"/>
                    </a:p>
                  </a:txBody>
                  <a:tcPr anchor="ctr">
                    <a:solidFill>
                      <a:schemeClr val="accent1">
                        <a:lumMod val="75000"/>
                      </a:schemeClr>
                    </a:solidFill>
                  </a:tcPr>
                </a:tc>
              </a:tr>
              <a:tr h="1000132">
                <a:tc>
                  <a:txBody>
                    <a:bodyPr/>
                    <a:lstStyle/>
                    <a:p>
                      <a:pPr algn="ctr" latinLnBrk="1"/>
                      <a:r>
                        <a:rPr lang="en-US" altLang="ko-KR" sz="2000" dirty="0" smtClean="0"/>
                        <a:t>1</a:t>
                      </a:r>
                      <a:endParaRPr lang="ko-KR" altLang="en-US" sz="2000" dirty="0"/>
                    </a:p>
                  </a:txBody>
                  <a:tcPr anchor="ctr">
                    <a:solidFill>
                      <a:schemeClr val="accent3">
                        <a:lumMod val="60000"/>
                        <a:lumOff val="40000"/>
                      </a:schemeClr>
                    </a:solidFill>
                  </a:tcPr>
                </a:tc>
                <a:tc>
                  <a:txBody>
                    <a:bodyPr/>
                    <a:lstStyle/>
                    <a:p>
                      <a:pPr latinLnBrk="1"/>
                      <a:r>
                        <a:rPr lang="en-US" altLang="ko-KR" dirty="0" smtClean="0">
                          <a:solidFill>
                            <a:srgbClr val="002060"/>
                          </a:solidFill>
                          <a:latin typeface="Verdana" pitchFamily="34" charset="0"/>
                          <a:ea typeface="Verdana" pitchFamily="34" charset="0"/>
                          <a:cs typeface="Verdana" pitchFamily="34" charset="0"/>
                        </a:rPr>
                        <a:t>Good plan and strong enforcement by the government.</a:t>
                      </a:r>
                      <a:endParaRPr lang="ko-KR" altLang="en-US" dirty="0"/>
                    </a:p>
                  </a:txBody>
                  <a:tcPr anchor="ctr">
                    <a:solidFill>
                      <a:schemeClr val="accent3">
                        <a:lumMod val="60000"/>
                        <a:lumOff val="40000"/>
                      </a:schemeClr>
                    </a:solidFill>
                  </a:tcPr>
                </a:tc>
              </a:tr>
              <a:tr h="1000132">
                <a:tc>
                  <a:txBody>
                    <a:bodyPr/>
                    <a:lstStyle/>
                    <a:p>
                      <a:pPr algn="ctr" latinLnBrk="1"/>
                      <a:r>
                        <a:rPr lang="en-US" altLang="ko-KR" sz="2000" dirty="0" smtClean="0"/>
                        <a:t>2</a:t>
                      </a:r>
                      <a:endParaRPr lang="ko-KR" altLang="en-US" sz="2000" dirty="0"/>
                    </a:p>
                  </a:txBody>
                  <a:tcPr anchor="ctr">
                    <a:solidFill>
                      <a:schemeClr val="accent5">
                        <a:lumMod val="60000"/>
                        <a:lumOff val="40000"/>
                      </a:schemeClr>
                    </a:solidFill>
                  </a:tcPr>
                </a:tc>
                <a:tc>
                  <a:txBody>
                    <a:bodyPr/>
                    <a:lstStyle/>
                    <a:p>
                      <a:pPr latinLnBrk="1"/>
                      <a:r>
                        <a:rPr lang="en-US" altLang="ko-KR" dirty="0" smtClean="0">
                          <a:solidFill>
                            <a:srgbClr val="002060"/>
                          </a:solidFill>
                          <a:latin typeface="Verdana" pitchFamily="34" charset="0"/>
                          <a:ea typeface="Verdana" pitchFamily="34" charset="0"/>
                          <a:cs typeface="Verdana" pitchFamily="34" charset="0"/>
                        </a:rPr>
                        <a:t>Efficiency management of international loan(IBRD) for TVET</a:t>
                      </a:r>
                    </a:p>
                    <a:p>
                      <a:pPr latinLnBrk="1"/>
                      <a:r>
                        <a:rPr lang="en-US" altLang="ko-KR" sz="1800" dirty="0" smtClean="0">
                          <a:solidFill>
                            <a:srgbClr val="002060"/>
                          </a:solidFill>
                          <a:latin typeface="Verdana" pitchFamily="34" charset="0"/>
                          <a:ea typeface="Verdana" pitchFamily="34" charset="0"/>
                          <a:cs typeface="Verdana" pitchFamily="34" charset="0"/>
                        </a:rPr>
                        <a:t> </a:t>
                      </a:r>
                      <a:r>
                        <a:rPr lang="en-US" altLang="ko-KR" sz="1200" dirty="0" smtClean="0">
                          <a:solidFill>
                            <a:srgbClr val="002060"/>
                          </a:solidFill>
                          <a:latin typeface="Verdana" pitchFamily="34" charset="0"/>
                          <a:ea typeface="Verdana" pitchFamily="34" charset="0"/>
                          <a:cs typeface="Verdana" pitchFamily="34" charset="0"/>
                        </a:rPr>
                        <a:t>* </a:t>
                      </a:r>
                      <a:r>
                        <a:rPr lang="en-US" altLang="ko-KR" sz="1200" b="1" dirty="0" smtClean="0">
                          <a:solidFill>
                            <a:srgbClr val="002060"/>
                          </a:solidFill>
                          <a:latin typeface="Verdana" pitchFamily="34" charset="0"/>
                          <a:ea typeface="Verdana" pitchFamily="34" charset="0"/>
                          <a:cs typeface="Verdana" pitchFamily="34" charset="0"/>
                        </a:rPr>
                        <a:t>Intercontinental Bank for Reconstruction and Development(IBRD) = World Bank.</a:t>
                      </a:r>
                      <a:endParaRPr lang="ko-KR" altLang="en-US" sz="1200" dirty="0"/>
                    </a:p>
                  </a:txBody>
                  <a:tcPr anchor="ctr">
                    <a:solidFill>
                      <a:schemeClr val="accent5">
                        <a:lumMod val="60000"/>
                        <a:lumOff val="40000"/>
                      </a:schemeClr>
                    </a:solidFill>
                  </a:tcPr>
                </a:tc>
              </a:tr>
              <a:tr h="1000132">
                <a:tc>
                  <a:txBody>
                    <a:bodyPr/>
                    <a:lstStyle/>
                    <a:p>
                      <a:pPr algn="ctr" latinLnBrk="1"/>
                      <a:r>
                        <a:rPr lang="en-US" altLang="ko-KR" sz="2000" dirty="0" smtClean="0"/>
                        <a:t>3</a:t>
                      </a:r>
                      <a:endParaRPr lang="ko-KR" altLang="en-US" sz="2000" dirty="0"/>
                    </a:p>
                  </a:txBody>
                  <a:tcPr anchor="ctr">
                    <a:solidFill>
                      <a:schemeClr val="accent3">
                        <a:lumMod val="60000"/>
                        <a:lumOff val="40000"/>
                      </a:schemeClr>
                    </a:solidFill>
                  </a:tcPr>
                </a:tc>
                <a:tc>
                  <a:txBody>
                    <a:bodyPr/>
                    <a:lstStyle/>
                    <a:p>
                      <a:pPr>
                        <a:lnSpc>
                          <a:spcPct val="150000"/>
                        </a:lnSpc>
                        <a:buFont typeface="Wingdings" pitchFamily="2" charset="2"/>
                        <a:buNone/>
                      </a:pPr>
                      <a:r>
                        <a:rPr lang="en-US" altLang="ko-KR" dirty="0" smtClean="0">
                          <a:solidFill>
                            <a:srgbClr val="002060"/>
                          </a:solidFill>
                          <a:latin typeface="Verdana" pitchFamily="34" charset="0"/>
                          <a:ea typeface="Verdana" pitchFamily="34" charset="0"/>
                          <a:cs typeface="Verdana" pitchFamily="34" charset="0"/>
                        </a:rPr>
                        <a:t>Establishment of special training center for instructors.</a:t>
                      </a:r>
                    </a:p>
                    <a:p>
                      <a:r>
                        <a:rPr lang="en-US" altLang="ko-KR" sz="1200" b="1" dirty="0" smtClean="0">
                          <a:solidFill>
                            <a:srgbClr val="002060"/>
                          </a:solidFill>
                          <a:latin typeface="Verdana" pitchFamily="34" charset="0"/>
                          <a:ea typeface="Verdana" pitchFamily="34" charset="0"/>
                          <a:cs typeface="Verdana" pitchFamily="34" charset="0"/>
                        </a:rPr>
                        <a:t>*National Central Vocational Training Center(1969) </a:t>
                      </a:r>
                      <a:endParaRPr lang="ko-KR" altLang="en-US" sz="1200" b="1" dirty="0" smtClean="0"/>
                    </a:p>
                  </a:txBody>
                  <a:tcPr anchor="ctr">
                    <a:solidFill>
                      <a:schemeClr val="accent3">
                        <a:lumMod val="60000"/>
                        <a:lumOff val="40000"/>
                      </a:schemeClr>
                    </a:solidFill>
                  </a:tcPr>
                </a:tc>
              </a:tr>
              <a:tr h="1000132">
                <a:tc>
                  <a:txBody>
                    <a:bodyPr/>
                    <a:lstStyle/>
                    <a:p>
                      <a:pPr algn="ctr" latinLnBrk="1"/>
                      <a:r>
                        <a:rPr lang="en-US" altLang="ko-KR" sz="2000" dirty="0" smtClean="0"/>
                        <a:t>4</a:t>
                      </a:r>
                      <a:endParaRPr lang="ko-KR" altLang="en-US" sz="2000" dirty="0"/>
                    </a:p>
                  </a:txBody>
                  <a:tcPr anchor="ctr">
                    <a:solidFill>
                      <a:schemeClr val="accent5">
                        <a:lumMod val="60000"/>
                        <a:lumOff val="40000"/>
                      </a:schemeClr>
                    </a:solidFill>
                  </a:tcPr>
                </a:tc>
                <a:tc>
                  <a:txBody>
                    <a:bodyPr/>
                    <a:lstStyle/>
                    <a:p>
                      <a:pPr latinLnBrk="1"/>
                      <a:r>
                        <a:rPr lang="en-US" altLang="ko-KR" dirty="0" smtClean="0">
                          <a:solidFill>
                            <a:srgbClr val="002060"/>
                          </a:solidFill>
                          <a:latin typeface="Verdana" pitchFamily="34" charset="0"/>
                          <a:ea typeface="Verdana" pitchFamily="34" charset="0"/>
                          <a:cs typeface="Verdana" pitchFamily="34" charset="0"/>
                        </a:rPr>
                        <a:t>Long term(over 1~3yr) overseas training for instructors. </a:t>
                      </a:r>
                    </a:p>
                    <a:p>
                      <a:pPr latinLnBrk="1"/>
                      <a:r>
                        <a:rPr lang="en-US" altLang="ko-KR" sz="1200" b="1" dirty="0" smtClean="0">
                          <a:solidFill>
                            <a:srgbClr val="002060"/>
                          </a:solidFill>
                          <a:latin typeface="Verdana" pitchFamily="34" charset="0"/>
                          <a:ea typeface="Verdana" pitchFamily="34" charset="0"/>
                          <a:cs typeface="Verdana" pitchFamily="34" charset="0"/>
                        </a:rPr>
                        <a:t>* Special benefits : Housing, High Salary, Honor, Overseas Training…etc.</a:t>
                      </a:r>
                      <a:endParaRPr lang="ko-KR" altLang="en-US" sz="1200" b="1" dirty="0"/>
                    </a:p>
                  </a:txBody>
                  <a:tcPr anchor="ctr">
                    <a:solidFill>
                      <a:schemeClr val="accent5">
                        <a:lumMod val="60000"/>
                        <a:lumOff val="40000"/>
                      </a:schemeClr>
                    </a:solidFill>
                  </a:tcPr>
                </a:tc>
              </a:tr>
            </a:tbl>
          </a:graphicData>
        </a:graphic>
      </p:graphicFrame>
      <p:sp>
        <p:nvSpPr>
          <p:cNvPr id="3" name="직사각형 2"/>
          <p:cNvSpPr/>
          <p:nvPr/>
        </p:nvSpPr>
        <p:spPr>
          <a:xfrm>
            <a:off x="142844" y="571480"/>
            <a:ext cx="5766322" cy="523220"/>
          </a:xfrm>
          <a:prstGeom prst="rect">
            <a:avLst/>
          </a:prstGeom>
        </p:spPr>
        <p:txBody>
          <a:bodyPr wrap="none">
            <a:spAutoFit/>
          </a:bodyPr>
          <a:lstStyle/>
          <a:p>
            <a:pPr>
              <a:spcBef>
                <a:spcPct val="50000"/>
              </a:spcBef>
              <a:defRPr/>
            </a:pPr>
            <a:r>
              <a:rPr lang="en-US" altLang="ko-KR" sz="2800" b="1" dirty="0" smtClean="0">
                <a:solidFill>
                  <a:srgbClr val="0070C0"/>
                </a:solidFill>
                <a:latin typeface="HY견고딕" pitchFamily="18" charset="-127"/>
                <a:ea typeface="HY견고딕" pitchFamily="18" charset="-127"/>
              </a:rPr>
              <a:t>Success factors of Outcomes</a:t>
            </a:r>
            <a:endParaRPr lang="ko-KR" altLang="en-US" sz="2800" b="1" dirty="0">
              <a:solidFill>
                <a:srgbClr val="0070C0"/>
              </a:solidFill>
              <a:latin typeface="HY견고딕" pitchFamily="18" charset="-127"/>
              <a:ea typeface="HY견고딕" pitchFamily="18" charset="-12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gray">
          <a:xfrm>
            <a:off x="311621" y="252512"/>
            <a:ext cx="8436843" cy="523220"/>
          </a:xfrm>
          <a:prstGeom prst="rect">
            <a:avLst/>
          </a:prstGeom>
          <a:noFill/>
          <a:ln w="0" algn="ctr">
            <a:noFill/>
            <a:miter lim="800000"/>
            <a:headEnd/>
            <a:tailEnd/>
          </a:ln>
        </p:spPr>
        <p:txBody>
          <a:bodyPr wrap="square">
            <a:spAutoFit/>
          </a:bodyPr>
          <a:lstStyle/>
          <a:p>
            <a:pPr>
              <a:spcBef>
                <a:spcPct val="50000"/>
              </a:spcBef>
              <a:defRPr/>
            </a:pPr>
            <a:r>
              <a:rPr lang="en-US" altLang="ko-KR" sz="2800" b="1" dirty="0" smtClean="0">
                <a:solidFill>
                  <a:srgbClr val="002060"/>
                </a:solidFill>
                <a:effectLst>
                  <a:outerShdw blurRad="38100" dist="38100" dir="2700000" algn="tl">
                    <a:srgbClr val="000000">
                      <a:alpha val="43137"/>
                    </a:srgbClr>
                  </a:outerShdw>
                </a:effectLst>
                <a:latin typeface="HY울릉도M" pitchFamily="18" charset="-127"/>
                <a:ea typeface="HY울릉도M" pitchFamily="18" charset="-127"/>
              </a:rPr>
              <a:t>▣ Change of  TVET Policy</a:t>
            </a:r>
            <a:endParaRPr lang="ko-KR" altLang="en-US" sz="2800" b="1" dirty="0">
              <a:solidFill>
                <a:srgbClr val="002060"/>
              </a:solidFill>
              <a:effectLst>
                <a:outerShdw blurRad="38100" dist="38100" dir="2700000" algn="tl">
                  <a:srgbClr val="000000">
                    <a:alpha val="43137"/>
                  </a:srgbClr>
                </a:outerShdw>
              </a:effectLst>
              <a:latin typeface="HY울릉도M" pitchFamily="18" charset="-127"/>
              <a:ea typeface="HY울릉도M" pitchFamily="18" charset="-127"/>
            </a:endParaRPr>
          </a:p>
        </p:txBody>
      </p:sp>
      <p:sp>
        <p:nvSpPr>
          <p:cNvPr id="5" name="모서리가 둥근 직사각형 4"/>
          <p:cNvSpPr/>
          <p:nvPr/>
        </p:nvSpPr>
        <p:spPr>
          <a:xfrm>
            <a:off x="1857356" y="1285860"/>
            <a:ext cx="3116688" cy="6310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모서리가 둥근 직사각형 5"/>
          <p:cNvSpPr/>
          <p:nvPr/>
        </p:nvSpPr>
        <p:spPr>
          <a:xfrm>
            <a:off x="5226676" y="1326524"/>
            <a:ext cx="3492321" cy="6031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2034497" y="1300763"/>
            <a:ext cx="2864380" cy="646331"/>
          </a:xfrm>
          <a:prstGeom prst="rect">
            <a:avLst/>
          </a:prstGeom>
          <a:noFill/>
        </p:spPr>
        <p:txBody>
          <a:bodyPr wrap="square" rtlCol="0">
            <a:spAutoFit/>
          </a:bodyPr>
          <a:lstStyle/>
          <a:p>
            <a:pPr algn="ctr"/>
            <a:r>
              <a:rPr lang="en-US" altLang="ko-KR" dirty="0" smtClean="0">
                <a:ea typeface="HY헤드라인M" pitchFamily="18" charset="-127"/>
              </a:rPr>
              <a:t>Economic and Social Background</a:t>
            </a:r>
            <a:endParaRPr lang="ko-KR" altLang="en-US" dirty="0">
              <a:ea typeface="HY헤드라인M" pitchFamily="18" charset="-127"/>
            </a:endParaRPr>
          </a:p>
        </p:txBody>
      </p:sp>
      <p:sp>
        <p:nvSpPr>
          <p:cNvPr id="8" name="TextBox 7"/>
          <p:cNvSpPr txBox="1"/>
          <p:nvPr/>
        </p:nvSpPr>
        <p:spPr>
          <a:xfrm>
            <a:off x="5703200" y="1453164"/>
            <a:ext cx="2603678" cy="369332"/>
          </a:xfrm>
          <a:prstGeom prst="rect">
            <a:avLst/>
          </a:prstGeom>
          <a:noFill/>
        </p:spPr>
        <p:txBody>
          <a:bodyPr wrap="square" rtlCol="0">
            <a:spAutoFit/>
          </a:bodyPr>
          <a:lstStyle/>
          <a:p>
            <a:pPr algn="ctr"/>
            <a:r>
              <a:rPr lang="en-US" altLang="ko-KR" dirty="0" smtClean="0">
                <a:ea typeface="HY헤드라인M" pitchFamily="18" charset="-127"/>
              </a:rPr>
              <a:t>Main Policy</a:t>
            </a:r>
            <a:endParaRPr lang="ko-KR" altLang="en-US" dirty="0">
              <a:ea typeface="HY헤드라인M" pitchFamily="18" charset="-127"/>
            </a:endParaRPr>
          </a:p>
        </p:txBody>
      </p:sp>
      <p:sp>
        <p:nvSpPr>
          <p:cNvPr id="9" name="모서리가 둥근 직사각형 8"/>
          <p:cNvSpPr/>
          <p:nvPr/>
        </p:nvSpPr>
        <p:spPr>
          <a:xfrm>
            <a:off x="412123" y="2112132"/>
            <a:ext cx="1223493" cy="83713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397098" y="3063022"/>
            <a:ext cx="1225639" cy="95518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407831" y="4181338"/>
            <a:ext cx="1227786" cy="125223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379927" y="5576551"/>
            <a:ext cx="1255690" cy="83712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a:off x="270455" y="2202283"/>
            <a:ext cx="1481071" cy="630942"/>
          </a:xfrm>
          <a:prstGeom prst="rect">
            <a:avLst/>
          </a:prstGeom>
          <a:noFill/>
        </p:spPr>
        <p:txBody>
          <a:bodyPr wrap="square" rtlCol="0">
            <a:spAutoFit/>
          </a:bodyPr>
          <a:lstStyle/>
          <a:p>
            <a:pPr algn="ctr"/>
            <a:r>
              <a:rPr lang="en-US" altLang="ko-KR" dirty="0" smtClean="0">
                <a:ea typeface="HY헤드라인M" pitchFamily="18" charset="-127"/>
              </a:rPr>
              <a:t>1970s</a:t>
            </a:r>
          </a:p>
          <a:p>
            <a:pPr algn="ctr"/>
            <a:r>
              <a:rPr lang="en-US" altLang="ko-KR" sz="1700" dirty="0" smtClean="0">
                <a:ea typeface="HY헤드라인M" pitchFamily="18" charset="-127"/>
              </a:rPr>
              <a:t>Quickening</a:t>
            </a:r>
            <a:endParaRPr lang="ko-KR" altLang="en-US" sz="1700" dirty="0">
              <a:ea typeface="HY헤드라인M" pitchFamily="18" charset="-127"/>
            </a:endParaRPr>
          </a:p>
        </p:txBody>
      </p:sp>
      <p:sp>
        <p:nvSpPr>
          <p:cNvPr id="16" name="TextBox 15"/>
          <p:cNvSpPr txBox="1"/>
          <p:nvPr/>
        </p:nvSpPr>
        <p:spPr>
          <a:xfrm>
            <a:off x="281187" y="3204689"/>
            <a:ext cx="1481071" cy="630942"/>
          </a:xfrm>
          <a:prstGeom prst="rect">
            <a:avLst/>
          </a:prstGeom>
          <a:noFill/>
        </p:spPr>
        <p:txBody>
          <a:bodyPr wrap="square" rtlCol="0">
            <a:spAutoFit/>
          </a:bodyPr>
          <a:lstStyle/>
          <a:p>
            <a:pPr algn="ctr"/>
            <a:r>
              <a:rPr lang="en-US" altLang="ko-KR" dirty="0" smtClean="0">
                <a:ea typeface="HY헤드라인M" pitchFamily="18" charset="-127"/>
              </a:rPr>
              <a:t>1980s</a:t>
            </a:r>
          </a:p>
          <a:p>
            <a:pPr algn="ctr"/>
            <a:r>
              <a:rPr lang="en-US" altLang="ko-KR" sz="1700" dirty="0" smtClean="0">
                <a:ea typeface="HY헤드라인M" pitchFamily="18" charset="-127"/>
              </a:rPr>
              <a:t>Growing</a:t>
            </a:r>
            <a:endParaRPr lang="ko-KR" altLang="en-US" sz="1700" dirty="0">
              <a:ea typeface="HY헤드라인M" pitchFamily="18" charset="-127"/>
            </a:endParaRPr>
          </a:p>
        </p:txBody>
      </p:sp>
      <p:sp>
        <p:nvSpPr>
          <p:cNvPr id="17" name="TextBox 16"/>
          <p:cNvSpPr txBox="1"/>
          <p:nvPr/>
        </p:nvSpPr>
        <p:spPr>
          <a:xfrm>
            <a:off x="266161" y="4413157"/>
            <a:ext cx="1481071" cy="630942"/>
          </a:xfrm>
          <a:prstGeom prst="rect">
            <a:avLst/>
          </a:prstGeom>
          <a:noFill/>
        </p:spPr>
        <p:txBody>
          <a:bodyPr wrap="square" rtlCol="0">
            <a:spAutoFit/>
          </a:bodyPr>
          <a:lstStyle/>
          <a:p>
            <a:pPr algn="ctr"/>
            <a:r>
              <a:rPr lang="en-US" altLang="ko-KR" dirty="0" smtClean="0">
                <a:ea typeface="HY헤드라인M" pitchFamily="18" charset="-127"/>
              </a:rPr>
              <a:t>1990s</a:t>
            </a:r>
          </a:p>
          <a:p>
            <a:pPr algn="ctr"/>
            <a:r>
              <a:rPr lang="en-US" altLang="ko-KR" sz="1700" dirty="0" smtClean="0">
                <a:ea typeface="HY헤드라인M" pitchFamily="18" charset="-127"/>
              </a:rPr>
              <a:t>Transition</a:t>
            </a:r>
            <a:endParaRPr lang="ko-KR" altLang="en-US" sz="1700" dirty="0">
              <a:ea typeface="HY헤드라인M" pitchFamily="18" charset="-127"/>
            </a:endParaRPr>
          </a:p>
        </p:txBody>
      </p:sp>
      <p:sp>
        <p:nvSpPr>
          <p:cNvPr id="18" name="TextBox 17"/>
          <p:cNvSpPr txBox="1"/>
          <p:nvPr/>
        </p:nvSpPr>
        <p:spPr>
          <a:xfrm>
            <a:off x="289772" y="5660264"/>
            <a:ext cx="1481071" cy="646331"/>
          </a:xfrm>
          <a:prstGeom prst="rect">
            <a:avLst/>
          </a:prstGeom>
          <a:noFill/>
        </p:spPr>
        <p:txBody>
          <a:bodyPr wrap="square" rtlCol="0">
            <a:spAutoFit/>
          </a:bodyPr>
          <a:lstStyle/>
          <a:p>
            <a:pPr algn="ctr"/>
            <a:r>
              <a:rPr lang="en-US" altLang="ko-KR" dirty="0" smtClean="0">
                <a:ea typeface="HY헤드라인M" pitchFamily="18" charset="-127"/>
              </a:rPr>
              <a:t>2000s</a:t>
            </a:r>
          </a:p>
          <a:p>
            <a:pPr algn="ctr"/>
            <a:r>
              <a:rPr lang="en-US" altLang="ko-KR" sz="1700" dirty="0" smtClean="0">
                <a:ea typeface="HY헤드라인M" pitchFamily="18" charset="-127"/>
              </a:rPr>
              <a:t>Innovation</a:t>
            </a:r>
            <a:endParaRPr lang="ko-KR" altLang="en-US" sz="1700" dirty="0">
              <a:ea typeface="HY헤드라인M" pitchFamily="18" charset="-127"/>
            </a:endParaRPr>
          </a:p>
        </p:txBody>
      </p:sp>
      <p:sp>
        <p:nvSpPr>
          <p:cNvPr id="19" name="모서리가 둥근 직사각형 18"/>
          <p:cNvSpPr/>
          <p:nvPr/>
        </p:nvSpPr>
        <p:spPr>
          <a:xfrm>
            <a:off x="1891048" y="2093271"/>
            <a:ext cx="3116688" cy="77871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00"/>
          </a:p>
        </p:txBody>
      </p:sp>
      <p:sp>
        <p:nvSpPr>
          <p:cNvPr id="20" name="TextBox 19"/>
          <p:cNvSpPr txBox="1"/>
          <p:nvPr/>
        </p:nvSpPr>
        <p:spPr>
          <a:xfrm>
            <a:off x="2032350" y="2299255"/>
            <a:ext cx="2864380" cy="353943"/>
          </a:xfrm>
          <a:prstGeom prst="rect">
            <a:avLst/>
          </a:prstGeom>
          <a:noFill/>
        </p:spPr>
        <p:txBody>
          <a:bodyPr wrap="square" rtlCol="0">
            <a:spAutoFit/>
          </a:bodyPr>
          <a:lstStyle/>
          <a:p>
            <a:pPr algn="ctr"/>
            <a:r>
              <a:rPr lang="en-US" altLang="ko-KR" sz="1700" dirty="0" smtClean="0">
                <a:ea typeface="HY헤드라인M" pitchFamily="18" charset="-127"/>
              </a:rPr>
              <a:t>Export-led Growth</a:t>
            </a:r>
            <a:endParaRPr lang="ko-KR" altLang="en-US" sz="1700" dirty="0">
              <a:ea typeface="HY헤드라인M" pitchFamily="18" charset="-127"/>
            </a:endParaRPr>
          </a:p>
        </p:txBody>
      </p:sp>
      <p:sp>
        <p:nvSpPr>
          <p:cNvPr id="21" name="모서리가 둥근 직사각형 20"/>
          <p:cNvSpPr/>
          <p:nvPr/>
        </p:nvSpPr>
        <p:spPr>
          <a:xfrm>
            <a:off x="5224529" y="2090775"/>
            <a:ext cx="3468710" cy="76833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22" name="TextBox 21"/>
          <p:cNvSpPr txBox="1"/>
          <p:nvPr/>
        </p:nvSpPr>
        <p:spPr>
          <a:xfrm>
            <a:off x="5250287" y="2073498"/>
            <a:ext cx="3404313" cy="553998"/>
          </a:xfrm>
          <a:prstGeom prst="rect">
            <a:avLst/>
          </a:prstGeom>
          <a:solidFill>
            <a:schemeClr val="accent4">
              <a:lumMod val="40000"/>
              <a:lumOff val="60000"/>
            </a:schemeClr>
          </a:solidFill>
        </p:spPr>
        <p:txBody>
          <a:bodyPr wrap="square" rtlCol="0">
            <a:spAutoFit/>
          </a:bodyPr>
          <a:lstStyle/>
          <a:p>
            <a:pPr algn="ctr"/>
            <a:r>
              <a:rPr lang="en-US" altLang="ko-KR" sz="1500" dirty="0" smtClean="0">
                <a:ea typeface="HY헤드라인M" pitchFamily="18" charset="-127"/>
              </a:rPr>
              <a:t>- Government-led Training for Skill  </a:t>
            </a:r>
          </a:p>
          <a:p>
            <a:pPr algn="ctr"/>
            <a:r>
              <a:rPr lang="en-US" altLang="ko-KR" sz="1500" dirty="0" smtClean="0">
                <a:ea typeface="HY헤드라인M" pitchFamily="18" charset="-127"/>
              </a:rPr>
              <a:t>- Introduce </a:t>
            </a:r>
            <a:r>
              <a:rPr lang="en-US" altLang="ko-KR" sz="1500" dirty="0" err="1" smtClean="0">
                <a:ea typeface="HY헤드라인M" pitchFamily="18" charset="-127"/>
              </a:rPr>
              <a:t>Trg</a:t>
            </a:r>
            <a:r>
              <a:rPr lang="en-US" altLang="ko-KR" sz="1500" dirty="0" smtClean="0">
                <a:ea typeface="HY헤드라인M" pitchFamily="18" charset="-127"/>
              </a:rPr>
              <a:t>. Levy sys. (1976)</a:t>
            </a:r>
            <a:endParaRPr lang="ko-KR" altLang="en-US" sz="1500" dirty="0">
              <a:ea typeface="HY헤드라인M" pitchFamily="18" charset="-127"/>
            </a:endParaRPr>
          </a:p>
        </p:txBody>
      </p:sp>
      <p:sp>
        <p:nvSpPr>
          <p:cNvPr id="23" name="모서리가 둥근 직사각형 22"/>
          <p:cNvSpPr/>
          <p:nvPr/>
        </p:nvSpPr>
        <p:spPr>
          <a:xfrm>
            <a:off x="1876022" y="2996481"/>
            <a:ext cx="3116688" cy="103460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24" name="TextBox 23"/>
          <p:cNvSpPr txBox="1"/>
          <p:nvPr/>
        </p:nvSpPr>
        <p:spPr>
          <a:xfrm>
            <a:off x="1751160" y="3009358"/>
            <a:ext cx="3383834" cy="1015663"/>
          </a:xfrm>
          <a:prstGeom prst="rect">
            <a:avLst/>
          </a:prstGeom>
          <a:noFill/>
        </p:spPr>
        <p:txBody>
          <a:bodyPr wrap="square" rtlCol="0">
            <a:spAutoFit/>
          </a:bodyPr>
          <a:lstStyle/>
          <a:p>
            <a:pPr algn="ctr"/>
            <a:r>
              <a:rPr lang="en-US" altLang="ko-KR" sz="1500" b="1" dirty="0" smtClean="0">
                <a:ea typeface="HY헤드라인M" pitchFamily="18" charset="-127"/>
              </a:rPr>
              <a:t>-</a:t>
            </a:r>
            <a:r>
              <a:rPr lang="en-US" altLang="ko-KR" sz="1500" dirty="0" smtClean="0">
                <a:ea typeface="HY헤드라인M" pitchFamily="18" charset="-127"/>
              </a:rPr>
              <a:t> Labor Intensive</a:t>
            </a:r>
            <a:r>
              <a:rPr lang="ko-KR" altLang="en-US" sz="1500" dirty="0" smtClean="0">
                <a:ea typeface="HY헤드라인M" pitchFamily="18" charset="-127"/>
              </a:rPr>
              <a:t> </a:t>
            </a:r>
            <a:r>
              <a:rPr lang="en-US" altLang="ko-KR" sz="1500" dirty="0" smtClean="0">
                <a:ea typeface="HY헤드라인M" pitchFamily="18" charset="-127"/>
              </a:rPr>
              <a:t>-&gt; </a:t>
            </a:r>
          </a:p>
          <a:p>
            <a:pPr algn="ctr"/>
            <a:r>
              <a:rPr lang="en-US" altLang="ko-KR" sz="1500" dirty="0" smtClean="0">
                <a:ea typeface="HY헤드라인M" pitchFamily="18" charset="-127"/>
              </a:rPr>
              <a:t>Technology Intensive Industry</a:t>
            </a:r>
          </a:p>
          <a:p>
            <a:pPr algn="ctr">
              <a:buFontTx/>
              <a:buChar char="-"/>
            </a:pPr>
            <a:r>
              <a:rPr lang="en-US" altLang="ko-KR" sz="1500" dirty="0" smtClean="0">
                <a:ea typeface="HY헤드라인M" pitchFamily="18" charset="-127"/>
              </a:rPr>
              <a:t> Mass Production -&gt; </a:t>
            </a:r>
          </a:p>
          <a:p>
            <a:pPr algn="ctr"/>
            <a:r>
              <a:rPr lang="en-US" altLang="ko-KR" sz="1500" dirty="0" smtClean="0">
                <a:ea typeface="HY헤드라인M" pitchFamily="18" charset="-127"/>
              </a:rPr>
              <a:t>Small Quantity Batch Production</a:t>
            </a:r>
          </a:p>
        </p:txBody>
      </p:sp>
      <p:sp>
        <p:nvSpPr>
          <p:cNvPr id="25" name="모서리가 둥근 직사각형 24"/>
          <p:cNvSpPr/>
          <p:nvPr/>
        </p:nvSpPr>
        <p:spPr>
          <a:xfrm>
            <a:off x="5235261" y="2994334"/>
            <a:ext cx="3468710" cy="103675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26" name="TextBox 25"/>
          <p:cNvSpPr txBox="1"/>
          <p:nvPr/>
        </p:nvSpPr>
        <p:spPr>
          <a:xfrm>
            <a:off x="5261019" y="3187518"/>
            <a:ext cx="3404313" cy="584775"/>
          </a:xfrm>
          <a:prstGeom prst="rect">
            <a:avLst/>
          </a:prstGeom>
          <a:noFill/>
        </p:spPr>
        <p:txBody>
          <a:bodyPr wrap="square" rtlCol="0">
            <a:spAutoFit/>
          </a:bodyPr>
          <a:lstStyle/>
          <a:p>
            <a:pPr algn="ctr"/>
            <a:r>
              <a:rPr lang="en-US" altLang="ko-KR" sz="1600" dirty="0" smtClean="0">
                <a:ea typeface="HY헤드라인M" pitchFamily="18" charset="-127"/>
              </a:rPr>
              <a:t>- Foster Multi skill</a:t>
            </a:r>
          </a:p>
          <a:p>
            <a:pPr algn="ctr"/>
            <a:r>
              <a:rPr lang="en-US" altLang="ko-KR" sz="1600" dirty="0" smtClean="0">
                <a:ea typeface="HY헤드라인M" pitchFamily="18" charset="-127"/>
              </a:rPr>
              <a:t>- Establishment of KOVTMA</a:t>
            </a:r>
            <a:r>
              <a:rPr lang="ko-KR" altLang="en-US" sz="1600" dirty="0" smtClean="0">
                <a:ea typeface="HY헤드라인M" pitchFamily="18" charset="-127"/>
              </a:rPr>
              <a:t> </a:t>
            </a:r>
            <a:r>
              <a:rPr lang="en-US" altLang="ko-KR" sz="1600" dirty="0" smtClean="0">
                <a:ea typeface="HY헤드라인M" pitchFamily="18" charset="-127"/>
              </a:rPr>
              <a:t>(1982)</a:t>
            </a:r>
            <a:endParaRPr lang="ko-KR" altLang="en-US" sz="1600" dirty="0">
              <a:ea typeface="HY헤드라인M" pitchFamily="18" charset="-127"/>
            </a:endParaRPr>
          </a:p>
        </p:txBody>
      </p:sp>
      <p:sp>
        <p:nvSpPr>
          <p:cNvPr id="27" name="모서리가 둥근 직사각형 26"/>
          <p:cNvSpPr/>
          <p:nvPr/>
        </p:nvSpPr>
        <p:spPr>
          <a:xfrm>
            <a:off x="1848117" y="5563672"/>
            <a:ext cx="3116688" cy="8628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29" name="모서리가 둥근 직사각형 28"/>
          <p:cNvSpPr/>
          <p:nvPr/>
        </p:nvSpPr>
        <p:spPr>
          <a:xfrm>
            <a:off x="5207356" y="5563673"/>
            <a:ext cx="3468710" cy="8500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31" name="모서리가 둥근 직사각형 30"/>
          <p:cNvSpPr/>
          <p:nvPr/>
        </p:nvSpPr>
        <p:spPr>
          <a:xfrm>
            <a:off x="1845971" y="4164165"/>
            <a:ext cx="3116688" cy="12707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32" name="TextBox 31"/>
          <p:cNvSpPr txBox="1"/>
          <p:nvPr/>
        </p:nvSpPr>
        <p:spPr>
          <a:xfrm>
            <a:off x="1733988" y="4383108"/>
            <a:ext cx="3383834" cy="830997"/>
          </a:xfrm>
          <a:prstGeom prst="rect">
            <a:avLst/>
          </a:prstGeom>
          <a:noFill/>
        </p:spPr>
        <p:txBody>
          <a:bodyPr wrap="square" rtlCol="0">
            <a:spAutoFit/>
          </a:bodyPr>
          <a:lstStyle/>
          <a:p>
            <a:pPr algn="ctr"/>
            <a:r>
              <a:rPr lang="en-US" altLang="ko-KR" sz="1600" dirty="0" smtClean="0">
                <a:ea typeface="HY헤드라인M" pitchFamily="18" charset="-127"/>
              </a:rPr>
              <a:t>- Enhanced Industry Structure</a:t>
            </a:r>
          </a:p>
          <a:p>
            <a:pPr algn="ctr"/>
            <a:r>
              <a:rPr lang="en-US" altLang="ko-KR" sz="1600" dirty="0" smtClean="0">
                <a:ea typeface="HY헤드라인M" pitchFamily="18" charset="-127"/>
              </a:rPr>
              <a:t>- High Level of Unemployment Rate under IMF Crisis </a:t>
            </a:r>
          </a:p>
        </p:txBody>
      </p:sp>
      <p:sp>
        <p:nvSpPr>
          <p:cNvPr id="33" name="모서리가 둥근 직사각형 32"/>
          <p:cNvSpPr/>
          <p:nvPr/>
        </p:nvSpPr>
        <p:spPr>
          <a:xfrm>
            <a:off x="5205210" y="4162020"/>
            <a:ext cx="3468710" cy="128689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700"/>
          </a:p>
        </p:txBody>
      </p:sp>
      <p:sp>
        <p:nvSpPr>
          <p:cNvPr id="34" name="TextBox 33"/>
          <p:cNvSpPr txBox="1"/>
          <p:nvPr/>
        </p:nvSpPr>
        <p:spPr>
          <a:xfrm>
            <a:off x="5127936" y="4149140"/>
            <a:ext cx="3629697" cy="830997"/>
          </a:xfrm>
          <a:prstGeom prst="rect">
            <a:avLst/>
          </a:prstGeom>
          <a:noFill/>
        </p:spPr>
        <p:txBody>
          <a:bodyPr wrap="square" rtlCol="0">
            <a:spAutoFit/>
          </a:bodyPr>
          <a:lstStyle/>
          <a:p>
            <a:pPr algn="ctr"/>
            <a:r>
              <a:rPr lang="en-US" altLang="ko-KR" sz="1600" dirty="0" smtClean="0">
                <a:ea typeface="HY헤드라인M" pitchFamily="18" charset="-127"/>
              </a:rPr>
              <a:t>-Intro. Employment Insurance(95),</a:t>
            </a:r>
          </a:p>
          <a:p>
            <a:pPr algn="ctr"/>
            <a:r>
              <a:rPr lang="en-US" altLang="ko-KR" sz="1600" dirty="0" smtClean="0">
                <a:ea typeface="HY헤드라인M" pitchFamily="18" charset="-127"/>
              </a:rPr>
              <a:t> -Abolish Levy VT (98)</a:t>
            </a:r>
          </a:p>
          <a:p>
            <a:pPr algn="ctr"/>
            <a:r>
              <a:rPr lang="en-US" altLang="ko-KR" sz="1600" dirty="0" smtClean="0">
                <a:ea typeface="HY헤드라인M" pitchFamily="18" charset="-127"/>
              </a:rPr>
              <a:t>- </a:t>
            </a:r>
            <a:r>
              <a:rPr lang="en-US" altLang="ko-KR" sz="1600" dirty="0" err="1" smtClean="0">
                <a:ea typeface="HY헤드라인M" pitchFamily="18" charset="-127"/>
              </a:rPr>
              <a:t>Technician+Engineer</a:t>
            </a:r>
            <a:endParaRPr lang="ko-KR" altLang="en-US" sz="1600" dirty="0">
              <a:ea typeface="HY헤드라인M" pitchFamily="18" charset="-127"/>
            </a:endParaRPr>
          </a:p>
        </p:txBody>
      </p:sp>
      <p:sp>
        <p:nvSpPr>
          <p:cNvPr id="35" name="TextBox 34"/>
          <p:cNvSpPr txBox="1"/>
          <p:nvPr/>
        </p:nvSpPr>
        <p:spPr>
          <a:xfrm>
            <a:off x="1714480" y="5715016"/>
            <a:ext cx="3404313" cy="584775"/>
          </a:xfrm>
          <a:prstGeom prst="rect">
            <a:avLst/>
          </a:prstGeom>
          <a:noFill/>
        </p:spPr>
        <p:txBody>
          <a:bodyPr wrap="square" rtlCol="0">
            <a:spAutoFit/>
          </a:bodyPr>
          <a:lstStyle/>
          <a:p>
            <a:pPr algn="ctr">
              <a:buFontTx/>
              <a:buChar char="-"/>
            </a:pPr>
            <a:r>
              <a:rPr lang="en-US" altLang="ko-KR" sz="1600" dirty="0" smtClean="0">
                <a:ea typeface="HY헤드라인M" pitchFamily="18" charset="-127"/>
              </a:rPr>
              <a:t> Convergence Technology</a:t>
            </a:r>
          </a:p>
          <a:p>
            <a:pPr algn="ctr">
              <a:buFontTx/>
              <a:buChar char="-"/>
            </a:pPr>
            <a:r>
              <a:rPr lang="en-US" altLang="ko-KR" sz="1600" dirty="0" smtClean="0">
                <a:ea typeface="HY헤드라인M" pitchFamily="18" charset="-127"/>
              </a:rPr>
              <a:t> High Value Added Product </a:t>
            </a:r>
            <a:endParaRPr lang="ko-KR" altLang="en-US" sz="1600" dirty="0">
              <a:ea typeface="HY헤드라인M" pitchFamily="18" charset="-127"/>
            </a:endParaRPr>
          </a:p>
        </p:txBody>
      </p:sp>
      <p:sp>
        <p:nvSpPr>
          <p:cNvPr id="36" name="TextBox 35"/>
          <p:cNvSpPr txBox="1"/>
          <p:nvPr/>
        </p:nvSpPr>
        <p:spPr>
          <a:xfrm>
            <a:off x="5429256" y="5715016"/>
            <a:ext cx="3000396" cy="584775"/>
          </a:xfrm>
          <a:prstGeom prst="rect">
            <a:avLst/>
          </a:prstGeom>
          <a:solidFill>
            <a:srgbClr val="FFC000"/>
          </a:solidFill>
        </p:spPr>
        <p:txBody>
          <a:bodyPr wrap="square" rtlCol="0">
            <a:spAutoFit/>
          </a:bodyPr>
          <a:lstStyle/>
          <a:p>
            <a:pPr algn="ctr">
              <a:buFontTx/>
              <a:buChar char="-"/>
            </a:pPr>
            <a:r>
              <a:rPr lang="en-US" altLang="ko-KR" sz="1600" dirty="0" smtClean="0">
                <a:solidFill>
                  <a:srgbClr val="0070C0"/>
                </a:solidFill>
                <a:latin typeface="HY동녘B" pitchFamily="18" charset="-127"/>
                <a:ea typeface="HY동녘B" pitchFamily="18" charset="-127"/>
              </a:rPr>
              <a:t>Higher TVET</a:t>
            </a:r>
          </a:p>
          <a:p>
            <a:pPr algn="ctr">
              <a:buFontTx/>
              <a:buChar char="-"/>
            </a:pPr>
            <a:r>
              <a:rPr lang="en-US" altLang="ko-KR" sz="1600" dirty="0" smtClean="0">
                <a:solidFill>
                  <a:srgbClr val="0070C0"/>
                </a:solidFill>
                <a:latin typeface="HY동녘B" pitchFamily="18" charset="-127"/>
                <a:ea typeface="HY동녘B" pitchFamily="18" charset="-127"/>
              </a:rPr>
              <a:t>Change the Growth Engine</a:t>
            </a:r>
          </a:p>
        </p:txBody>
      </p:sp>
    </p:spTree>
    <p:extLst>
      <p:ext uri="{BB962C8B-B14F-4D97-AF65-F5344CB8AC3E}">
        <p14:creationId xmlns:p14="http://schemas.microsoft.com/office/powerpoint/2010/main" val="379044373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srcRect/>
          <a:stretch>
            <a:fillRect/>
          </a:stretch>
        </p:blipFill>
        <p:spPr bwMode="auto">
          <a:xfrm>
            <a:off x="500034" y="928670"/>
            <a:ext cx="8143932" cy="4500594"/>
          </a:xfrm>
          <a:prstGeom prst="rect">
            <a:avLst/>
          </a:prstGeom>
          <a:solidFill>
            <a:schemeClr val="accent4"/>
          </a:solidFill>
          <a:ln w="9525">
            <a:noFill/>
            <a:miter lim="800000"/>
            <a:headEnd/>
            <a:tailEnd/>
          </a:ln>
          <a:effectLst/>
        </p:spPr>
      </p:pic>
      <p:sp>
        <p:nvSpPr>
          <p:cNvPr id="3" name="폭발 1 2"/>
          <p:cNvSpPr/>
          <p:nvPr/>
        </p:nvSpPr>
        <p:spPr>
          <a:xfrm>
            <a:off x="5786446" y="3571876"/>
            <a:ext cx="285752" cy="28575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폭발 1 3"/>
          <p:cNvSpPr/>
          <p:nvPr/>
        </p:nvSpPr>
        <p:spPr>
          <a:xfrm>
            <a:off x="6929454" y="2571744"/>
            <a:ext cx="285752" cy="28575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5500694" y="3857628"/>
            <a:ext cx="1071570" cy="307777"/>
          </a:xfrm>
          <a:prstGeom prst="rect">
            <a:avLst/>
          </a:prstGeom>
          <a:noFill/>
        </p:spPr>
        <p:txBody>
          <a:bodyPr wrap="square" rtlCol="0">
            <a:spAutoFit/>
          </a:bodyPr>
          <a:lstStyle/>
          <a:p>
            <a:r>
              <a:rPr lang="en-US" altLang="ko-KR" sz="1400" dirty="0" smtClean="0">
                <a:latin typeface="HY강B" pitchFamily="18" charset="-127"/>
                <a:ea typeface="HY강B" pitchFamily="18" charset="-127"/>
              </a:rPr>
              <a:t>98 1</a:t>
            </a:r>
            <a:r>
              <a:rPr lang="en-US" altLang="ko-KR" sz="1400" baseline="30000" dirty="0" smtClean="0">
                <a:latin typeface="HY강B" pitchFamily="18" charset="-127"/>
                <a:ea typeface="HY강B" pitchFamily="18" charset="-127"/>
              </a:rPr>
              <a:t>st</a:t>
            </a:r>
            <a:r>
              <a:rPr lang="en-US" altLang="ko-KR" sz="1400" dirty="0" smtClean="0">
                <a:latin typeface="HY강B" pitchFamily="18" charset="-127"/>
                <a:ea typeface="HY강B" pitchFamily="18" charset="-127"/>
              </a:rPr>
              <a:t> FC</a:t>
            </a:r>
            <a:endParaRPr lang="ko-KR" altLang="en-US" sz="1400" dirty="0">
              <a:latin typeface="HY강B" pitchFamily="18" charset="-127"/>
              <a:ea typeface="HY강B" pitchFamily="18" charset="-127"/>
            </a:endParaRPr>
          </a:p>
        </p:txBody>
      </p:sp>
      <p:sp>
        <p:nvSpPr>
          <p:cNvPr id="6" name="TextBox 5"/>
          <p:cNvSpPr txBox="1"/>
          <p:nvPr/>
        </p:nvSpPr>
        <p:spPr>
          <a:xfrm>
            <a:off x="6715140" y="2857496"/>
            <a:ext cx="1214446" cy="307777"/>
          </a:xfrm>
          <a:prstGeom prst="rect">
            <a:avLst/>
          </a:prstGeom>
          <a:noFill/>
        </p:spPr>
        <p:txBody>
          <a:bodyPr wrap="square" rtlCol="0">
            <a:spAutoFit/>
          </a:bodyPr>
          <a:lstStyle/>
          <a:p>
            <a:r>
              <a:rPr lang="en-US" altLang="ko-KR" sz="1400" dirty="0" smtClean="0">
                <a:latin typeface="HY강B" pitchFamily="18" charset="-127"/>
                <a:ea typeface="HY강B" pitchFamily="18" charset="-127"/>
              </a:rPr>
              <a:t>07 2</a:t>
            </a:r>
            <a:r>
              <a:rPr lang="en-US" altLang="ko-KR" sz="1400" baseline="30000" dirty="0" smtClean="0">
                <a:latin typeface="HY강B" pitchFamily="18" charset="-127"/>
                <a:ea typeface="HY강B" pitchFamily="18" charset="-127"/>
              </a:rPr>
              <a:t>nd</a:t>
            </a:r>
            <a:r>
              <a:rPr lang="en-US" altLang="ko-KR" sz="1400" dirty="0" smtClean="0">
                <a:latin typeface="HY강B" pitchFamily="18" charset="-127"/>
                <a:ea typeface="HY강B" pitchFamily="18" charset="-127"/>
              </a:rPr>
              <a:t> FC</a:t>
            </a:r>
            <a:endParaRPr lang="ko-KR" altLang="en-US" sz="1400" dirty="0">
              <a:latin typeface="HY강B" pitchFamily="18" charset="-127"/>
              <a:ea typeface="HY강B" pitchFamily="18" charset="-127"/>
            </a:endParaRPr>
          </a:p>
        </p:txBody>
      </p:sp>
      <p:sp>
        <p:nvSpPr>
          <p:cNvPr id="7" name="TextBox 6"/>
          <p:cNvSpPr txBox="1"/>
          <p:nvPr/>
        </p:nvSpPr>
        <p:spPr>
          <a:xfrm>
            <a:off x="714348" y="214290"/>
            <a:ext cx="7358114" cy="584775"/>
          </a:xfrm>
          <a:prstGeom prst="rect">
            <a:avLst/>
          </a:prstGeom>
          <a:noFill/>
        </p:spPr>
        <p:txBody>
          <a:bodyPr wrap="square" rtlCol="0">
            <a:spAutoFit/>
          </a:bodyPr>
          <a:lstStyle/>
          <a:p>
            <a:pPr algn="ctr"/>
            <a:r>
              <a:rPr lang="en-US" altLang="ko-KR" sz="3200" dirty="0" smtClean="0">
                <a:solidFill>
                  <a:srgbClr val="0070C0"/>
                </a:solidFill>
                <a:latin typeface="HY견고딕" pitchFamily="18" charset="-127"/>
                <a:ea typeface="HY견고딕" pitchFamily="18" charset="-127"/>
              </a:rPr>
              <a:t>GNP per Capita(US$)</a:t>
            </a:r>
            <a:endParaRPr lang="ko-KR" altLang="en-US" sz="3200" dirty="0">
              <a:solidFill>
                <a:srgbClr val="0070C0"/>
              </a:solidFill>
              <a:latin typeface="HY견고딕" pitchFamily="18" charset="-127"/>
              <a:ea typeface="HY견고딕" pitchFamily="18" charset="-127"/>
            </a:endParaRPr>
          </a:p>
        </p:txBody>
      </p:sp>
      <p:sp>
        <p:nvSpPr>
          <p:cNvPr id="19" name="TextBox 18"/>
          <p:cNvSpPr txBox="1"/>
          <p:nvPr/>
        </p:nvSpPr>
        <p:spPr>
          <a:xfrm>
            <a:off x="500034" y="1071546"/>
            <a:ext cx="857256" cy="369332"/>
          </a:xfrm>
          <a:prstGeom prst="rect">
            <a:avLst/>
          </a:prstGeom>
          <a:noFill/>
        </p:spPr>
        <p:txBody>
          <a:bodyPr wrap="square" rtlCol="0">
            <a:spAutoFit/>
          </a:bodyPr>
          <a:lstStyle/>
          <a:p>
            <a:r>
              <a:rPr lang="en-US" altLang="ko-KR" b="1" dirty="0" smtClean="0">
                <a:solidFill>
                  <a:srgbClr val="C00000"/>
                </a:solidFill>
                <a:latin typeface="HY견고딕" pitchFamily="18" charset="-127"/>
                <a:ea typeface="HY견고딕" pitchFamily="18" charset="-127"/>
              </a:rPr>
              <a:t>US$</a:t>
            </a:r>
            <a:endParaRPr lang="ko-KR" altLang="en-US" b="1" dirty="0">
              <a:solidFill>
                <a:srgbClr val="C00000"/>
              </a:solidFill>
              <a:latin typeface="HY견고딕" pitchFamily="18" charset="-127"/>
              <a:ea typeface="HY견고딕" pitchFamily="18" charset="-127"/>
            </a:endParaRPr>
          </a:p>
        </p:txBody>
      </p:sp>
      <p:graphicFrame>
        <p:nvGraphicFramePr>
          <p:cNvPr id="20" name="표 19"/>
          <p:cNvGraphicFramePr>
            <a:graphicFrameLocks noGrp="1"/>
          </p:cNvGraphicFramePr>
          <p:nvPr/>
        </p:nvGraphicFramePr>
        <p:xfrm>
          <a:off x="500033" y="5572140"/>
          <a:ext cx="8072498" cy="741680"/>
        </p:xfrm>
        <a:graphic>
          <a:graphicData uri="http://schemas.openxmlformats.org/drawingml/2006/table">
            <a:tbl>
              <a:tblPr firstRow="1" bandRow="1">
                <a:tableStyleId>{46F890A9-2807-4EBB-B81D-B2AA78EC7F39}</a:tableStyleId>
              </a:tblPr>
              <a:tblGrid>
                <a:gridCol w="1153214"/>
                <a:gridCol w="1153214"/>
                <a:gridCol w="1153214"/>
                <a:gridCol w="1153214"/>
                <a:gridCol w="1153214"/>
                <a:gridCol w="1153214"/>
                <a:gridCol w="1153214"/>
              </a:tblGrid>
              <a:tr h="370840">
                <a:tc>
                  <a:txBody>
                    <a:bodyPr/>
                    <a:lstStyle/>
                    <a:p>
                      <a:pPr algn="ctr" latinLnBrk="1"/>
                      <a:r>
                        <a:rPr lang="en-US" altLang="ko-KR" dirty="0" smtClean="0">
                          <a:solidFill>
                            <a:srgbClr val="0070C0"/>
                          </a:solidFill>
                          <a:latin typeface="HY강B" pitchFamily="18" charset="-127"/>
                          <a:ea typeface="HY강B" pitchFamily="18" charset="-127"/>
                        </a:rPr>
                        <a:t>Year</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1956</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1970</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1980</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1990</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2000</a:t>
                      </a:r>
                      <a:endParaRPr lang="ko-KR" altLang="en-US" dirty="0">
                        <a:solidFill>
                          <a:srgbClr val="0070C0"/>
                        </a:solidFill>
                        <a:latin typeface="HY강B" pitchFamily="18" charset="-127"/>
                        <a:ea typeface="HY강B" pitchFamily="18" charset="-127"/>
                      </a:endParaRPr>
                    </a:p>
                  </a:txBody>
                  <a:tcPr/>
                </a:tc>
                <a:tc>
                  <a:txBody>
                    <a:bodyPr/>
                    <a:lstStyle/>
                    <a:p>
                      <a:pPr algn="ctr" latinLnBrk="1"/>
                      <a:r>
                        <a:rPr lang="en-US" altLang="ko-KR" dirty="0" smtClean="0">
                          <a:solidFill>
                            <a:srgbClr val="0070C0"/>
                          </a:solidFill>
                          <a:latin typeface="HY강B" pitchFamily="18" charset="-127"/>
                          <a:ea typeface="HY강B" pitchFamily="18" charset="-127"/>
                        </a:rPr>
                        <a:t>2014</a:t>
                      </a:r>
                      <a:endParaRPr lang="ko-KR" altLang="en-US" dirty="0">
                        <a:solidFill>
                          <a:srgbClr val="0070C0"/>
                        </a:solidFill>
                        <a:latin typeface="HY강B" pitchFamily="18" charset="-127"/>
                        <a:ea typeface="HY강B" pitchFamily="18" charset="-127"/>
                      </a:endParaRPr>
                    </a:p>
                  </a:txBody>
                  <a:tcPr/>
                </a:tc>
              </a:tr>
              <a:tr h="370840">
                <a:tc>
                  <a:txBody>
                    <a:bodyPr/>
                    <a:lstStyle/>
                    <a:p>
                      <a:pPr algn="ctr" latinLnBrk="1"/>
                      <a:r>
                        <a:rPr lang="en-US" altLang="ko-KR" dirty="0" smtClean="0">
                          <a:solidFill>
                            <a:srgbClr val="0070C0"/>
                          </a:solidFill>
                          <a:latin typeface="HY강B" pitchFamily="18" charset="-127"/>
                          <a:ea typeface="HY강B" pitchFamily="18" charset="-127"/>
                        </a:rPr>
                        <a:t>US$</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67</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255</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1,660</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6,303</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11,292</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c>
                  <a:txBody>
                    <a:bodyPr/>
                    <a:lstStyle/>
                    <a:p>
                      <a:pPr algn="ctr" latinLnBrk="1"/>
                      <a:r>
                        <a:rPr lang="en-US" altLang="ko-KR" dirty="0" smtClean="0">
                          <a:solidFill>
                            <a:srgbClr val="0070C0"/>
                          </a:solidFill>
                          <a:latin typeface="HY강B" pitchFamily="18" charset="-127"/>
                          <a:ea typeface="HY강B" pitchFamily="18" charset="-127"/>
                        </a:rPr>
                        <a:t>28,180</a:t>
                      </a:r>
                      <a:endParaRPr lang="ko-KR" altLang="en-US" dirty="0">
                        <a:solidFill>
                          <a:srgbClr val="0070C0"/>
                        </a:solidFill>
                        <a:latin typeface="HY강B" pitchFamily="18" charset="-127"/>
                        <a:ea typeface="HY강B" pitchFamily="18" charset="-127"/>
                      </a:endParaRPr>
                    </a:p>
                  </a:txBody>
                  <a:tcPr>
                    <a:solidFill>
                      <a:schemeClr val="accent4">
                        <a:lumMod val="60000"/>
                        <a:lumOff val="4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
          <p:cNvGrpSpPr>
            <a:grpSpLocks/>
          </p:cNvGrpSpPr>
          <p:nvPr/>
        </p:nvGrpSpPr>
        <p:grpSpPr bwMode="auto">
          <a:xfrm>
            <a:off x="3929058" y="1285860"/>
            <a:ext cx="3541682" cy="792088"/>
            <a:chOff x="3192546" y="1335305"/>
            <a:chExt cx="5177368" cy="1064479"/>
          </a:xfrm>
        </p:grpSpPr>
        <p:sp>
          <p:nvSpPr>
            <p:cNvPr id="7" name="WordArt 6"/>
            <p:cNvSpPr>
              <a:spLocks noChangeArrowheads="1" noChangeShapeType="1" noTextEdit="1"/>
            </p:cNvSpPr>
            <p:nvPr/>
          </p:nvSpPr>
          <p:spPr bwMode="auto">
            <a:xfrm>
              <a:off x="3274039" y="1380609"/>
              <a:ext cx="5095875" cy="1019175"/>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NTQS</a:t>
              </a:r>
              <a:endParaRPr lang="en-US" sz="8000" kern="10" dirty="0">
                <a:ln w="38100">
                  <a:solidFill>
                    <a:schemeClr val="tx1"/>
                  </a:solidFill>
                  <a:round/>
                  <a:headEnd/>
                  <a:tailEnd/>
                </a:ln>
                <a:latin typeface="Wide Latin" pitchFamily="18" charset="0"/>
              </a:endParaRPr>
            </a:p>
          </p:txBody>
        </p:sp>
        <p:sp>
          <p:nvSpPr>
            <p:cNvPr id="8" name="WordArt 7"/>
            <p:cNvSpPr>
              <a:spLocks noChangeArrowheads="1" noChangeShapeType="1" noTextEdit="1"/>
            </p:cNvSpPr>
            <p:nvPr/>
          </p:nvSpPr>
          <p:spPr bwMode="auto">
            <a:xfrm>
              <a:off x="3192546" y="1335305"/>
              <a:ext cx="5039876" cy="1019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NTQS</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sp>
        <p:nvSpPr>
          <p:cNvPr id="9" name="TextBox 8"/>
          <p:cNvSpPr txBox="1"/>
          <p:nvPr/>
        </p:nvSpPr>
        <p:spPr>
          <a:xfrm>
            <a:off x="3383360" y="2857496"/>
            <a:ext cx="5760640" cy="369332"/>
          </a:xfrm>
          <a:prstGeom prst="rect">
            <a:avLst/>
          </a:prstGeom>
          <a:noFill/>
        </p:spPr>
        <p:txBody>
          <a:bodyPr wrap="square" rtlCol="0">
            <a:spAutoFit/>
          </a:bodyPr>
          <a:lstStyle/>
          <a:p>
            <a:r>
              <a:rPr lang="en-US" altLang="ko-KR" dirty="0" smtClean="0">
                <a:latin typeface="HY견고딕" pitchFamily="18" charset="-127"/>
                <a:ea typeface="HY견고딕" pitchFamily="18" charset="-127"/>
              </a:rPr>
              <a:t>National Technical Qualification System</a:t>
            </a:r>
            <a:endParaRPr lang="ko-KR" altLang="en-US" dirty="0">
              <a:latin typeface="HY견고딕" pitchFamily="18" charset="-127"/>
              <a:ea typeface="HY견고딕" pitchFamily="18" charset="-127"/>
            </a:endParaRPr>
          </a:p>
        </p:txBody>
      </p:sp>
      <p:pic>
        <p:nvPicPr>
          <p:cNvPr id="10" name="Picture 2" descr="인도네시아 여행에 대한 이미지 검색결과"/>
          <p:cNvPicPr>
            <a:picLocks noChangeAspect="1" noChangeArrowheads="1"/>
          </p:cNvPicPr>
          <p:nvPr/>
        </p:nvPicPr>
        <p:blipFill>
          <a:blip r:embed="rId2" cstate="print"/>
          <a:srcRect/>
          <a:stretch>
            <a:fillRect/>
          </a:stretch>
        </p:blipFill>
        <p:spPr bwMode="auto">
          <a:xfrm>
            <a:off x="0" y="4839076"/>
            <a:ext cx="2285984" cy="1518881"/>
          </a:xfrm>
          <a:prstGeom prst="rect">
            <a:avLst/>
          </a:prstGeom>
          <a:noFill/>
        </p:spPr>
      </p:pic>
      <p:pic>
        <p:nvPicPr>
          <p:cNvPr id="11" name="Picture 3" descr="인도네시아 여행에 대한 이미지 검색결과"/>
          <p:cNvPicPr>
            <a:picLocks noChangeAspect="1" noChangeArrowheads="1"/>
          </p:cNvPicPr>
          <p:nvPr/>
        </p:nvPicPr>
        <p:blipFill>
          <a:blip r:embed="rId3" cstate="print"/>
          <a:srcRect/>
          <a:stretch>
            <a:fillRect/>
          </a:stretch>
        </p:blipFill>
        <p:spPr bwMode="auto">
          <a:xfrm>
            <a:off x="6715140" y="4857760"/>
            <a:ext cx="2428860" cy="1500197"/>
          </a:xfrm>
          <a:prstGeom prst="rect">
            <a:avLst/>
          </a:prstGeom>
          <a:noFill/>
        </p:spPr>
      </p:pic>
      <p:pic>
        <p:nvPicPr>
          <p:cNvPr id="12" name="Picture 4" descr="자카르타 여행에 대한 이미지 검색결과"/>
          <p:cNvPicPr>
            <a:picLocks noChangeAspect="1" noChangeArrowheads="1"/>
          </p:cNvPicPr>
          <p:nvPr/>
        </p:nvPicPr>
        <p:blipFill>
          <a:blip r:embed="rId4"/>
          <a:srcRect/>
          <a:stretch>
            <a:fillRect/>
          </a:stretch>
        </p:blipFill>
        <p:spPr bwMode="auto">
          <a:xfrm>
            <a:off x="4357685" y="4857760"/>
            <a:ext cx="2403291" cy="1500198"/>
          </a:xfrm>
          <a:prstGeom prst="rect">
            <a:avLst/>
          </a:prstGeom>
          <a:noFill/>
        </p:spPr>
      </p:pic>
      <p:pic>
        <p:nvPicPr>
          <p:cNvPr id="13" name="Picture 5" descr="자카르타 여행에 대한 이미지 검색결과"/>
          <p:cNvPicPr>
            <a:picLocks noChangeAspect="1" noChangeArrowheads="1"/>
          </p:cNvPicPr>
          <p:nvPr/>
        </p:nvPicPr>
        <p:blipFill>
          <a:blip r:embed="rId5"/>
          <a:srcRect/>
          <a:stretch>
            <a:fillRect/>
          </a:stretch>
        </p:blipFill>
        <p:spPr bwMode="auto">
          <a:xfrm>
            <a:off x="2285983" y="4857760"/>
            <a:ext cx="2126295" cy="1500198"/>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0975" y="1346200"/>
            <a:ext cx="8823325" cy="5024438"/>
            <a:chOff x="128" y="827"/>
            <a:chExt cx="3760" cy="3065"/>
          </a:xfrm>
        </p:grpSpPr>
        <p:sp>
          <p:nvSpPr>
            <p:cNvPr id="5232" name="AutoShape 3"/>
            <p:cNvSpPr>
              <a:spLocks noChangeArrowheads="1"/>
            </p:cNvSpPr>
            <p:nvPr/>
          </p:nvSpPr>
          <p:spPr bwMode="auto">
            <a:xfrm>
              <a:off x="128" y="827"/>
              <a:ext cx="3760" cy="3065"/>
            </a:xfrm>
            <a:prstGeom prst="roundRect">
              <a:avLst>
                <a:gd name="adj" fmla="val 4903"/>
              </a:avLst>
            </a:prstGeom>
            <a:gradFill rotWithShape="1">
              <a:gsLst>
                <a:gs pos="0">
                  <a:srgbClr val="ADE1F1"/>
                </a:gs>
                <a:gs pos="100000">
                  <a:srgbClr val="FFFFFF"/>
                </a:gs>
              </a:gsLst>
              <a:lin ang="5400000" scaled="1"/>
            </a:gradFill>
            <a:ln w="19050" algn="ctr">
              <a:solidFill>
                <a:srgbClr val="4DA6D3"/>
              </a:solidFill>
              <a:round/>
              <a:headEnd/>
              <a:tailEnd/>
            </a:ln>
          </p:spPr>
          <p:txBody>
            <a:bodyPr wrap="none" anchor="ctr"/>
            <a:lstStyle/>
            <a:p>
              <a:endParaRPr lang="ko-KR" altLang="en-US"/>
            </a:p>
          </p:txBody>
        </p:sp>
        <p:sp>
          <p:nvSpPr>
            <p:cNvPr id="5233" name="AutoShape 4"/>
            <p:cNvSpPr>
              <a:spLocks noChangeArrowheads="1"/>
            </p:cNvSpPr>
            <p:nvPr/>
          </p:nvSpPr>
          <p:spPr bwMode="auto">
            <a:xfrm>
              <a:off x="166" y="831"/>
              <a:ext cx="3685" cy="203"/>
            </a:xfrm>
            <a:prstGeom prst="roundRect">
              <a:avLst>
                <a:gd name="adj" fmla="val 50000"/>
              </a:avLst>
            </a:prstGeom>
            <a:gradFill rotWithShape="1">
              <a:gsLst>
                <a:gs pos="0">
                  <a:srgbClr val="FFFFFF"/>
                </a:gs>
                <a:gs pos="100000">
                  <a:srgbClr val="ADE1F1"/>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endParaRPr lang="ko-KR" altLang="en-US"/>
            </a:p>
          </p:txBody>
        </p:sp>
      </p:grpSp>
      <p:sp>
        <p:nvSpPr>
          <p:cNvPr id="5123" name="Text Box 5"/>
          <p:cNvSpPr txBox="1">
            <a:spLocks noChangeArrowheads="1"/>
          </p:cNvSpPr>
          <p:nvPr/>
        </p:nvSpPr>
        <p:spPr bwMode="auto">
          <a:xfrm>
            <a:off x="52388" y="41275"/>
            <a:ext cx="8192020" cy="4616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dirty="0" smtClean="0">
                <a:solidFill>
                  <a:srgbClr val="0070C0"/>
                </a:solidFill>
                <a:latin typeface="HY견고딕" pitchFamily="18" charset="-127"/>
                <a:ea typeface="HY견고딕" pitchFamily="18" charset="-127"/>
                <a:cs typeface="Times New Roman" pitchFamily="18" charset="0"/>
              </a:rPr>
              <a:t>▣ </a:t>
            </a:r>
            <a:r>
              <a:rPr lang="en-US" altLang="ko-KR" sz="2400" b="1" dirty="0">
                <a:solidFill>
                  <a:srgbClr val="0070C0"/>
                </a:solidFill>
                <a:latin typeface="HY견고딕" pitchFamily="18" charset="-127"/>
                <a:ea typeface="HY견고딕" pitchFamily="18" charset="-127"/>
                <a:cs typeface="Times New Roman" pitchFamily="18" charset="0"/>
              </a:rPr>
              <a:t>Function </a:t>
            </a:r>
            <a:r>
              <a:rPr lang="en-US" altLang="ko-KR" sz="2400" b="1" dirty="0" smtClean="0">
                <a:solidFill>
                  <a:srgbClr val="0070C0"/>
                </a:solidFill>
                <a:latin typeface="HY견고딕" pitchFamily="18" charset="-127"/>
                <a:ea typeface="HY견고딕" pitchFamily="18" charset="-127"/>
                <a:cs typeface="Times New Roman" pitchFamily="18" charset="0"/>
              </a:rPr>
              <a:t>&amp; </a:t>
            </a:r>
            <a:r>
              <a:rPr lang="en-US" altLang="ko-KR" sz="2400" b="1" dirty="0">
                <a:solidFill>
                  <a:srgbClr val="0070C0"/>
                </a:solidFill>
                <a:latin typeface="HY견고딕" pitchFamily="18" charset="-127"/>
                <a:ea typeface="HY견고딕" pitchFamily="18" charset="-127"/>
                <a:cs typeface="Times New Roman" pitchFamily="18" charset="0"/>
              </a:rPr>
              <a:t>Role of Vocational Qualification</a:t>
            </a:r>
          </a:p>
        </p:txBody>
      </p:sp>
      <p:sp>
        <p:nvSpPr>
          <p:cNvPr id="5124" name="Text Box 6"/>
          <p:cNvSpPr txBox="1">
            <a:spLocks noChangeArrowheads="1"/>
          </p:cNvSpPr>
          <p:nvPr/>
        </p:nvSpPr>
        <p:spPr bwMode="auto">
          <a:xfrm>
            <a:off x="508000" y="1614488"/>
            <a:ext cx="81359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5782" tIns="47891" rIns="95782" bIns="47891">
            <a:spAutoFit/>
          </a:bodyPr>
          <a:lstStyle>
            <a:lvl1pPr marL="177800" indent="-177800" defTabSz="957263" eaLnBrk="0" hangingPunct="0">
              <a:defRPr kumimoji="1">
                <a:solidFill>
                  <a:schemeClr val="tx1"/>
                </a:solidFill>
                <a:latin typeface="굴림" pitchFamily="50" charset="-127"/>
                <a:ea typeface="굴림" pitchFamily="50" charset="-127"/>
              </a:defRPr>
            </a:lvl1pPr>
            <a:lvl2pPr marL="742950" indent="-285750" defTabSz="957263" eaLnBrk="0" hangingPunct="0">
              <a:defRPr kumimoji="1">
                <a:solidFill>
                  <a:schemeClr val="tx1"/>
                </a:solidFill>
                <a:latin typeface="굴림" pitchFamily="50" charset="-127"/>
                <a:ea typeface="굴림" pitchFamily="50" charset="-127"/>
              </a:defRPr>
            </a:lvl2pPr>
            <a:lvl3pPr marL="1143000" indent="-228600" defTabSz="957263" eaLnBrk="0" hangingPunct="0">
              <a:defRPr kumimoji="1">
                <a:solidFill>
                  <a:schemeClr val="tx1"/>
                </a:solidFill>
                <a:latin typeface="굴림" pitchFamily="50" charset="-127"/>
                <a:ea typeface="굴림" pitchFamily="50" charset="-127"/>
              </a:defRPr>
            </a:lvl3pPr>
            <a:lvl4pPr marL="1600200" indent="-228600" defTabSz="957263" eaLnBrk="0" hangingPunct="0">
              <a:defRPr kumimoji="1">
                <a:solidFill>
                  <a:schemeClr val="tx1"/>
                </a:solidFill>
                <a:latin typeface="굴림" pitchFamily="50" charset="-127"/>
                <a:ea typeface="굴림" pitchFamily="50" charset="-127"/>
              </a:defRPr>
            </a:lvl4pPr>
            <a:lvl5pPr marL="2057400" indent="-228600" defTabSz="957263" eaLnBrk="0" hangingPunct="0">
              <a:defRPr kumimoji="1">
                <a:solidFill>
                  <a:schemeClr val="tx1"/>
                </a:solidFill>
                <a:latin typeface="굴림" pitchFamily="50" charset="-127"/>
                <a:ea typeface="굴림" pitchFamily="50" charset="-127"/>
              </a:defRPr>
            </a:lvl5pPr>
            <a:lvl6pPr marL="2514600" indent="-228600" defTabSz="957263"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defTabSz="957263"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defTabSz="957263"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defTabSz="957263" eaLnBrk="0" fontAlgn="base" hangingPunct="0">
              <a:spcBef>
                <a:spcPct val="0"/>
              </a:spcBef>
              <a:spcAft>
                <a:spcPct val="0"/>
              </a:spcAft>
              <a:defRPr kumimoji="1">
                <a:solidFill>
                  <a:schemeClr val="tx1"/>
                </a:solidFill>
                <a:latin typeface="굴림" pitchFamily="50" charset="-127"/>
                <a:ea typeface="굴림" pitchFamily="50" charset="-127"/>
              </a:defRPr>
            </a:lvl9pPr>
          </a:lstStyle>
          <a:p>
            <a:pPr latinLnBrk="0">
              <a:lnSpc>
                <a:spcPct val="130000"/>
              </a:lnSpc>
              <a:spcBef>
                <a:spcPct val="20000"/>
              </a:spcBef>
              <a:buClr>
                <a:srgbClr val="83C1FF"/>
              </a:buClr>
              <a:buFont typeface="Wingdings" pitchFamily="2" charset="2"/>
              <a:buBlip>
                <a:blip r:embed="rId3"/>
              </a:buBlip>
            </a:pPr>
            <a:r>
              <a:rPr lang="en-US" altLang="ko-KR" sz="1600" dirty="0">
                <a:solidFill>
                  <a:srgbClr val="336699"/>
                </a:solidFill>
                <a:latin typeface="HY헤드라인M" pitchFamily="18" charset="-127"/>
                <a:ea typeface="HY헤드라인M" pitchFamily="18" charset="-127"/>
              </a:rPr>
              <a:t>To be functioned as interface (e.g. bridge) to link between industries and  educational &amp; training institutes</a:t>
            </a:r>
          </a:p>
        </p:txBody>
      </p:sp>
      <p:grpSp>
        <p:nvGrpSpPr>
          <p:cNvPr id="3" name="Group 7"/>
          <p:cNvGrpSpPr>
            <a:grpSpLocks/>
          </p:cNvGrpSpPr>
          <p:nvPr/>
        </p:nvGrpSpPr>
        <p:grpSpPr bwMode="auto">
          <a:xfrm>
            <a:off x="484188" y="1025525"/>
            <a:ext cx="3927475" cy="527050"/>
            <a:chOff x="330" y="646"/>
            <a:chExt cx="2682" cy="332"/>
          </a:xfrm>
        </p:grpSpPr>
        <p:grpSp>
          <p:nvGrpSpPr>
            <p:cNvPr id="4" name="Group 8"/>
            <p:cNvGrpSpPr>
              <a:grpSpLocks/>
            </p:cNvGrpSpPr>
            <p:nvPr/>
          </p:nvGrpSpPr>
          <p:grpSpPr bwMode="auto">
            <a:xfrm>
              <a:off x="330" y="646"/>
              <a:ext cx="2682" cy="332"/>
              <a:chOff x="295" y="1225"/>
              <a:chExt cx="2236" cy="332"/>
            </a:xfrm>
          </p:grpSpPr>
          <p:sp>
            <p:nvSpPr>
              <p:cNvPr id="5229" name="AutoShape 9"/>
              <p:cNvSpPr>
                <a:spLocks noChangeArrowheads="1"/>
              </p:cNvSpPr>
              <p:nvPr/>
            </p:nvSpPr>
            <p:spPr bwMode="auto">
              <a:xfrm>
                <a:off x="295" y="1225"/>
                <a:ext cx="2236" cy="332"/>
              </a:xfrm>
              <a:prstGeom prst="roundRect">
                <a:avLst>
                  <a:gd name="adj" fmla="val 14458"/>
                </a:avLst>
              </a:prstGeom>
              <a:solidFill>
                <a:srgbClr val="0A365A"/>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90488" tIns="44450" rIns="90488" bIns="44450" anchor="ctr"/>
              <a:lstStyle/>
              <a:p>
                <a:endParaRPr lang="ko-KR" altLang="en-US"/>
              </a:p>
            </p:txBody>
          </p:sp>
          <p:sp>
            <p:nvSpPr>
              <p:cNvPr id="5230" name="AutoShape 10"/>
              <p:cNvSpPr>
                <a:spLocks noChangeArrowheads="1"/>
              </p:cNvSpPr>
              <p:nvPr/>
            </p:nvSpPr>
            <p:spPr bwMode="auto">
              <a:xfrm>
                <a:off x="337" y="1246"/>
                <a:ext cx="2152" cy="290"/>
              </a:xfrm>
              <a:prstGeom prst="roundRect">
                <a:avLst>
                  <a:gd name="adj" fmla="val 11722"/>
                </a:avLst>
              </a:prstGeom>
              <a:solidFill>
                <a:srgbClr val="054E9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90488" tIns="44450" rIns="90488" bIns="44450" anchor="ctr"/>
              <a:lstStyle/>
              <a:p>
                <a:endParaRPr lang="ko-KR" altLang="en-US"/>
              </a:p>
            </p:txBody>
          </p:sp>
          <p:sp>
            <p:nvSpPr>
              <p:cNvPr id="5231" name="AutoShape 11"/>
              <p:cNvSpPr>
                <a:spLocks noChangeArrowheads="1"/>
              </p:cNvSpPr>
              <p:nvPr/>
            </p:nvSpPr>
            <p:spPr bwMode="auto">
              <a:xfrm>
                <a:off x="364" y="1260"/>
                <a:ext cx="2098" cy="110"/>
              </a:xfrm>
              <a:prstGeom prst="roundRect">
                <a:avLst>
                  <a:gd name="adj" fmla="val 27273"/>
                </a:avLst>
              </a:prstGeom>
              <a:gradFill rotWithShape="1">
                <a:gsLst>
                  <a:gs pos="0">
                    <a:srgbClr val="76B9F0"/>
                  </a:gs>
                  <a:gs pos="100000">
                    <a:srgbClr val="0660C2">
                      <a:alpha val="0"/>
                    </a:srgbClr>
                  </a:gs>
                </a:gsLst>
                <a:lin ang="5400000" scaled="1"/>
              </a:gradFill>
              <a:ln>
                <a:noFill/>
              </a:ln>
              <a:extLst>
                <a:ext uri="{91240B29-F687-4F45-9708-019B960494DF}">
                  <a14:hiddenLine xmlns:a14="http://schemas.microsoft.com/office/drawing/2010/main" w="12700" algn="ctr">
                    <a:solidFill>
                      <a:srgbClr val="000000"/>
                    </a:solidFill>
                    <a:round/>
                    <a:headEnd/>
                    <a:tailEnd/>
                  </a14:hiddenLine>
                </a:ext>
              </a:extLst>
            </p:spPr>
            <p:txBody>
              <a:bodyPr wrap="none" lIns="90488" tIns="44450" rIns="90488" bIns="44450" anchor="ctr"/>
              <a:lstStyle/>
              <a:p>
                <a:endParaRPr lang="ko-KR" altLang="en-US"/>
              </a:p>
            </p:txBody>
          </p:sp>
        </p:grpSp>
        <p:sp>
          <p:nvSpPr>
            <p:cNvPr id="5228" name="Text Box 12"/>
            <p:cNvSpPr txBox="1">
              <a:spLocks noChangeArrowheads="1"/>
            </p:cNvSpPr>
            <p:nvPr/>
          </p:nvSpPr>
          <p:spPr bwMode="auto">
            <a:xfrm>
              <a:off x="471" y="694"/>
              <a:ext cx="1581" cy="25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000" dirty="0">
                  <a:solidFill>
                    <a:schemeClr val="bg1"/>
                  </a:solidFill>
                  <a:latin typeface="HY헤드라인M" pitchFamily="18" charset="-127"/>
                  <a:ea typeface="HY헤드라인M" pitchFamily="18" charset="-127"/>
                </a:rPr>
                <a:t>1. Function</a:t>
              </a:r>
            </a:p>
          </p:txBody>
        </p:sp>
      </p:grpSp>
      <p:sp>
        <p:nvSpPr>
          <p:cNvPr id="5126" name="Rectangle 13"/>
          <p:cNvSpPr>
            <a:spLocks noChangeArrowheads="1"/>
          </p:cNvSpPr>
          <p:nvPr/>
        </p:nvSpPr>
        <p:spPr bwMode="auto">
          <a:xfrm>
            <a:off x="3068638" y="4038600"/>
            <a:ext cx="217487" cy="34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ko-KR" altLang="en-US"/>
          </a:p>
        </p:txBody>
      </p:sp>
      <p:sp>
        <p:nvSpPr>
          <p:cNvPr id="5127" name="Rectangle 14"/>
          <p:cNvSpPr>
            <a:spLocks noChangeArrowheads="1"/>
          </p:cNvSpPr>
          <p:nvPr/>
        </p:nvSpPr>
        <p:spPr bwMode="auto">
          <a:xfrm>
            <a:off x="5961063" y="4038600"/>
            <a:ext cx="214312" cy="34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ko-KR" altLang="en-US"/>
          </a:p>
        </p:txBody>
      </p:sp>
      <p:sp>
        <p:nvSpPr>
          <p:cNvPr id="109583" name="Rectangle 15"/>
          <p:cNvSpPr>
            <a:spLocks noChangeArrowheads="1"/>
          </p:cNvSpPr>
          <p:nvPr/>
        </p:nvSpPr>
        <p:spPr bwMode="auto">
          <a:xfrm>
            <a:off x="6315075" y="3351213"/>
            <a:ext cx="2341563" cy="1409700"/>
          </a:xfrm>
          <a:prstGeom prst="rect">
            <a:avLst/>
          </a:prstGeom>
          <a:gradFill rotWithShape="1">
            <a:gsLst>
              <a:gs pos="0">
                <a:srgbClr val="658700"/>
              </a:gs>
              <a:gs pos="50000">
                <a:srgbClr val="99CC00">
                  <a:alpha val="70000"/>
                </a:srgbClr>
              </a:gs>
              <a:gs pos="100000">
                <a:srgbClr val="658700"/>
              </a:gs>
            </a:gsLst>
            <a:lin ang="5400000" scaled="1"/>
          </a:gradFill>
          <a:ln w="9525" algn="ctr">
            <a:noFill/>
            <a:miter lim="800000"/>
            <a:headEnd/>
            <a:tailEnd/>
          </a:ln>
          <a:effectLst/>
        </p:spPr>
        <p:txBody>
          <a:bodyPr wrap="none" anchor="ctr"/>
          <a:lstStyle/>
          <a:p>
            <a:pPr algn="ctr">
              <a:defRPr/>
            </a:pPr>
            <a:r>
              <a:rPr lang="en-US" altLang="ko-KR">
                <a:effectLst>
                  <a:outerShdw blurRad="38100" dist="38100" dir="2700000" algn="tl">
                    <a:srgbClr val="FFFFFF"/>
                  </a:outerShdw>
                </a:effectLst>
                <a:latin typeface="HY헤드라인M" pitchFamily="18" charset="-127"/>
                <a:ea typeface="HY헤드라인M" pitchFamily="18" charset="-127"/>
              </a:rPr>
              <a:t>Industries</a:t>
            </a:r>
          </a:p>
        </p:txBody>
      </p:sp>
      <p:sp>
        <p:nvSpPr>
          <p:cNvPr id="109584" name="Rectangle 16"/>
          <p:cNvSpPr>
            <a:spLocks noChangeArrowheads="1"/>
          </p:cNvSpPr>
          <p:nvPr/>
        </p:nvSpPr>
        <p:spPr bwMode="auto">
          <a:xfrm>
            <a:off x="3438525" y="3351213"/>
            <a:ext cx="2338388" cy="1409700"/>
          </a:xfrm>
          <a:prstGeom prst="rect">
            <a:avLst/>
          </a:prstGeom>
          <a:gradFill rotWithShape="1">
            <a:gsLst>
              <a:gs pos="0">
                <a:srgbClr val="336699"/>
              </a:gs>
              <a:gs pos="50000">
                <a:srgbClr val="99CCFF">
                  <a:alpha val="70000"/>
                </a:srgbClr>
              </a:gs>
              <a:gs pos="100000">
                <a:srgbClr val="336699"/>
              </a:gs>
            </a:gsLst>
            <a:lin ang="5400000" scaled="1"/>
          </a:gradFill>
          <a:ln w="9525" algn="ctr">
            <a:noFill/>
            <a:miter lim="800000"/>
            <a:headEnd/>
            <a:tailEnd/>
          </a:ln>
          <a:effectLst/>
        </p:spPr>
        <p:txBody>
          <a:bodyPr wrap="none" anchor="ctr"/>
          <a:lstStyle/>
          <a:p>
            <a:pPr algn="ctr">
              <a:defRPr/>
            </a:pPr>
            <a:r>
              <a:rPr lang="en-US" altLang="ko-KR">
                <a:effectLst>
                  <a:outerShdw blurRad="38100" dist="38100" dir="2700000" algn="tl">
                    <a:srgbClr val="FFFFFF"/>
                  </a:outerShdw>
                </a:effectLst>
                <a:latin typeface="HY헤드라인M" pitchFamily="18" charset="-127"/>
                <a:ea typeface="HY헤드라인M" pitchFamily="18" charset="-127"/>
              </a:rPr>
              <a:t>Vocational </a:t>
            </a:r>
          </a:p>
          <a:p>
            <a:pPr algn="ctr">
              <a:defRPr/>
            </a:pPr>
            <a:r>
              <a:rPr lang="en-US" altLang="ko-KR">
                <a:effectLst>
                  <a:outerShdw blurRad="38100" dist="38100" dir="2700000" algn="tl">
                    <a:srgbClr val="FFFFFF"/>
                  </a:outerShdw>
                </a:effectLst>
                <a:latin typeface="HY헤드라인M" pitchFamily="18" charset="-127"/>
                <a:ea typeface="HY헤드라인M" pitchFamily="18" charset="-127"/>
              </a:rPr>
              <a:t>Qualification </a:t>
            </a:r>
            <a:br>
              <a:rPr lang="en-US" altLang="ko-KR">
                <a:effectLst>
                  <a:outerShdw blurRad="38100" dist="38100" dir="2700000" algn="tl">
                    <a:srgbClr val="FFFFFF"/>
                  </a:outerShdw>
                </a:effectLst>
                <a:latin typeface="HY헤드라인M" pitchFamily="18" charset="-127"/>
                <a:ea typeface="HY헤드라인M" pitchFamily="18" charset="-127"/>
              </a:rPr>
            </a:br>
            <a:r>
              <a:rPr lang="en-US" altLang="ko-KR">
                <a:effectLst>
                  <a:outerShdw blurRad="38100" dist="38100" dir="2700000" algn="tl">
                    <a:srgbClr val="FFFFFF"/>
                  </a:outerShdw>
                </a:effectLst>
                <a:latin typeface="HY헤드라인M" pitchFamily="18" charset="-127"/>
                <a:ea typeface="HY헤드라인M" pitchFamily="18" charset="-127"/>
              </a:rPr>
              <a:t>System</a:t>
            </a:r>
          </a:p>
        </p:txBody>
      </p:sp>
      <p:sp>
        <p:nvSpPr>
          <p:cNvPr id="109585" name="Rectangle 17"/>
          <p:cNvSpPr>
            <a:spLocks noChangeArrowheads="1"/>
          </p:cNvSpPr>
          <p:nvPr/>
        </p:nvSpPr>
        <p:spPr bwMode="auto">
          <a:xfrm>
            <a:off x="560388" y="3351213"/>
            <a:ext cx="2338387" cy="1409700"/>
          </a:xfrm>
          <a:prstGeom prst="rect">
            <a:avLst/>
          </a:prstGeom>
          <a:gradFill rotWithShape="1">
            <a:gsLst>
              <a:gs pos="0">
                <a:srgbClr val="FFCC00">
                  <a:gamma/>
                  <a:shade val="46275"/>
                  <a:invGamma/>
                </a:srgbClr>
              </a:gs>
              <a:gs pos="50000">
                <a:srgbClr val="FFCC00">
                  <a:alpha val="70000"/>
                </a:srgbClr>
              </a:gs>
              <a:gs pos="100000">
                <a:srgbClr val="FFCC00">
                  <a:gamma/>
                  <a:shade val="46275"/>
                  <a:invGamma/>
                </a:srgbClr>
              </a:gs>
            </a:gsLst>
            <a:lin ang="5400000" scaled="1"/>
          </a:gradFill>
          <a:ln w="9525" algn="ctr">
            <a:noFill/>
            <a:miter lim="800000"/>
            <a:headEnd/>
            <a:tailEnd/>
          </a:ln>
          <a:effectLst/>
        </p:spPr>
        <p:txBody>
          <a:bodyPr wrap="none" anchor="ctr"/>
          <a:lstStyle/>
          <a:p>
            <a:pPr algn="ctr">
              <a:defRPr/>
            </a:pPr>
            <a:r>
              <a:rPr lang="en-US" altLang="ko-KR">
                <a:effectLst>
                  <a:outerShdw blurRad="38100" dist="38100" dir="2700000" algn="tl">
                    <a:srgbClr val="FFFFFF"/>
                  </a:outerShdw>
                </a:effectLst>
                <a:latin typeface="HY헤드라인M" pitchFamily="18" charset="-127"/>
                <a:ea typeface="HY헤드라인M" pitchFamily="18" charset="-127"/>
              </a:rPr>
              <a:t>Education &amp; Training</a:t>
            </a:r>
          </a:p>
          <a:p>
            <a:pPr algn="ctr">
              <a:defRPr/>
            </a:pPr>
            <a:r>
              <a:rPr lang="en-US" altLang="ko-KR">
                <a:effectLst>
                  <a:outerShdw blurRad="38100" dist="38100" dir="2700000" algn="tl">
                    <a:srgbClr val="FFFFFF"/>
                  </a:outerShdw>
                </a:effectLst>
                <a:latin typeface="HY헤드라인M" pitchFamily="18" charset="-127"/>
                <a:ea typeface="HY헤드라인M" pitchFamily="18" charset="-127"/>
              </a:rPr>
              <a:t>institutes</a:t>
            </a:r>
          </a:p>
        </p:txBody>
      </p:sp>
      <p:graphicFrame>
        <p:nvGraphicFramePr>
          <p:cNvPr id="5137" name="Object 18"/>
          <p:cNvGraphicFramePr>
            <a:graphicFrameLocks noChangeAspect="1"/>
          </p:cNvGraphicFramePr>
          <p:nvPr/>
        </p:nvGraphicFramePr>
        <p:xfrm>
          <a:off x="6327775" y="4202113"/>
          <a:ext cx="657225" cy="604837"/>
        </p:xfrm>
        <a:graphic>
          <a:graphicData uri="http://schemas.openxmlformats.org/presentationml/2006/ole">
            <mc:AlternateContent xmlns:mc="http://schemas.openxmlformats.org/markup-compatibility/2006">
              <mc:Choice xmlns:v="urn:schemas-microsoft-com:vml" Requires="v">
                <p:oleObj spid="_x0000_s39940" name="클립" r:id="rId4" imgW="1744675" imgH="1584655" progId="">
                  <p:embed/>
                </p:oleObj>
              </mc:Choice>
              <mc:Fallback>
                <p:oleObj name="클립" r:id="rId4" imgW="1744675" imgH="158465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4202113"/>
                        <a:ext cx="657225" cy="604837"/>
                      </a:xfrm>
                      <a:prstGeom prst="rect">
                        <a:avLst/>
                      </a:prstGeom>
                      <a:solidFill>
                        <a:srgbClr val="F5F5F5"/>
                      </a:solidFill>
                    </p:spPr>
                  </p:pic>
                </p:oleObj>
              </mc:Fallback>
            </mc:AlternateContent>
          </a:graphicData>
        </a:graphic>
      </p:graphicFrame>
      <p:grpSp>
        <p:nvGrpSpPr>
          <p:cNvPr id="5" name="Group 19"/>
          <p:cNvGrpSpPr>
            <a:grpSpLocks/>
          </p:cNvGrpSpPr>
          <p:nvPr/>
        </p:nvGrpSpPr>
        <p:grpSpPr bwMode="auto">
          <a:xfrm>
            <a:off x="3405188" y="4110038"/>
            <a:ext cx="782637" cy="654050"/>
            <a:chOff x="5143" y="3329"/>
            <a:chExt cx="327" cy="367"/>
          </a:xfrm>
        </p:grpSpPr>
        <p:sp>
          <p:nvSpPr>
            <p:cNvPr id="5150" name="Freeform 20"/>
            <p:cNvSpPr>
              <a:spLocks/>
            </p:cNvSpPr>
            <p:nvPr/>
          </p:nvSpPr>
          <p:spPr bwMode="auto">
            <a:xfrm>
              <a:off x="5143" y="3675"/>
              <a:ext cx="327" cy="21"/>
            </a:xfrm>
            <a:custGeom>
              <a:avLst/>
              <a:gdLst>
                <a:gd name="T0" fmla="*/ 5 w 513"/>
                <a:gd name="T1" fmla="*/ 1 h 23"/>
                <a:gd name="T2" fmla="*/ 0 w 513"/>
                <a:gd name="T3" fmla="*/ 5 h 23"/>
                <a:gd name="T4" fmla="*/ 16 w 513"/>
                <a:gd name="T5" fmla="*/ 13 h 23"/>
                <a:gd name="T6" fmla="*/ 25 w 513"/>
                <a:gd name="T7" fmla="*/ 10 h 23"/>
                <a:gd name="T8" fmla="*/ 34 w 513"/>
                <a:gd name="T9" fmla="*/ 2 h 23"/>
                <a:gd name="T10" fmla="*/ 32 w 513"/>
                <a:gd name="T11" fmla="*/ 0 h 23"/>
                <a:gd name="T12" fmla="*/ 17 w 513"/>
                <a:gd name="T13" fmla="*/ 5 h 23"/>
                <a:gd name="T14" fmla="*/ 5 w 513"/>
                <a:gd name="T15" fmla="*/ 1 h 23"/>
                <a:gd name="T16" fmla="*/ 0 60000 65536"/>
                <a:gd name="T17" fmla="*/ 0 60000 65536"/>
                <a:gd name="T18" fmla="*/ 0 60000 65536"/>
                <a:gd name="T19" fmla="*/ 0 60000 65536"/>
                <a:gd name="T20" fmla="*/ 0 60000 65536"/>
                <a:gd name="T21" fmla="*/ 0 60000 65536"/>
                <a:gd name="T22" fmla="*/ 0 60000 65536"/>
                <a:gd name="T23" fmla="*/ 0 60000 65536"/>
                <a:gd name="T24" fmla="*/ 0 w 513"/>
                <a:gd name="T25" fmla="*/ 0 h 23"/>
                <a:gd name="T26" fmla="*/ 513 w 51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3" h="23">
                  <a:moveTo>
                    <a:pt x="77" y="1"/>
                  </a:moveTo>
                  <a:lnTo>
                    <a:pt x="0" y="6"/>
                  </a:lnTo>
                  <a:lnTo>
                    <a:pt x="238" y="22"/>
                  </a:lnTo>
                  <a:lnTo>
                    <a:pt x="381" y="16"/>
                  </a:lnTo>
                  <a:lnTo>
                    <a:pt x="512" y="2"/>
                  </a:lnTo>
                  <a:lnTo>
                    <a:pt x="475" y="0"/>
                  </a:lnTo>
                  <a:lnTo>
                    <a:pt x="256" y="9"/>
                  </a:lnTo>
                  <a:lnTo>
                    <a:pt x="77" y="1"/>
                  </a:lnTo>
                </a:path>
              </a:pathLst>
            </a:custGeom>
            <a:solidFill>
              <a:srgbClr val="CACACA"/>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nvGrpSpPr>
            <p:cNvPr id="6" name="Group 21"/>
            <p:cNvGrpSpPr>
              <a:grpSpLocks/>
            </p:cNvGrpSpPr>
            <p:nvPr/>
          </p:nvGrpSpPr>
          <p:grpSpPr bwMode="auto">
            <a:xfrm>
              <a:off x="5369" y="3329"/>
              <a:ext cx="79" cy="357"/>
              <a:chOff x="5484" y="1469"/>
              <a:chExt cx="125" cy="398"/>
            </a:xfrm>
          </p:grpSpPr>
          <p:grpSp>
            <p:nvGrpSpPr>
              <p:cNvPr id="7" name="Group 22"/>
              <p:cNvGrpSpPr>
                <a:grpSpLocks/>
              </p:cNvGrpSpPr>
              <p:nvPr/>
            </p:nvGrpSpPr>
            <p:grpSpPr bwMode="auto">
              <a:xfrm>
                <a:off x="5489" y="1469"/>
                <a:ext cx="120" cy="398"/>
                <a:chOff x="5489" y="1469"/>
                <a:chExt cx="120" cy="398"/>
              </a:xfrm>
            </p:grpSpPr>
            <p:sp>
              <p:nvSpPr>
                <p:cNvPr id="5224" name="Freeform 23"/>
                <p:cNvSpPr>
                  <a:spLocks/>
                </p:cNvSpPr>
                <p:nvPr/>
              </p:nvSpPr>
              <p:spPr bwMode="auto">
                <a:xfrm>
                  <a:off x="5489" y="1469"/>
                  <a:ext cx="120" cy="398"/>
                </a:xfrm>
                <a:custGeom>
                  <a:avLst/>
                  <a:gdLst>
                    <a:gd name="T0" fmla="*/ 0 w 120"/>
                    <a:gd name="T1" fmla="*/ 2 h 398"/>
                    <a:gd name="T2" fmla="*/ 3 w 120"/>
                    <a:gd name="T3" fmla="*/ 1 h 398"/>
                    <a:gd name="T4" fmla="*/ 5 w 120"/>
                    <a:gd name="T5" fmla="*/ 1 h 398"/>
                    <a:gd name="T6" fmla="*/ 7 w 120"/>
                    <a:gd name="T7" fmla="*/ 0 h 398"/>
                    <a:gd name="T8" fmla="*/ 11 w 120"/>
                    <a:gd name="T9" fmla="*/ 0 h 398"/>
                    <a:gd name="T10" fmla="*/ 13 w 120"/>
                    <a:gd name="T11" fmla="*/ 0 h 398"/>
                    <a:gd name="T12" fmla="*/ 17 w 120"/>
                    <a:gd name="T13" fmla="*/ 0 h 398"/>
                    <a:gd name="T14" fmla="*/ 20 w 120"/>
                    <a:gd name="T15" fmla="*/ 1 h 398"/>
                    <a:gd name="T16" fmla="*/ 24 w 120"/>
                    <a:gd name="T17" fmla="*/ 2 h 398"/>
                    <a:gd name="T18" fmla="*/ 26 w 120"/>
                    <a:gd name="T19" fmla="*/ 3 h 398"/>
                    <a:gd name="T20" fmla="*/ 119 w 120"/>
                    <a:gd name="T21" fmla="*/ 67 h 398"/>
                    <a:gd name="T22" fmla="*/ 119 w 120"/>
                    <a:gd name="T23" fmla="*/ 386 h 398"/>
                    <a:gd name="T24" fmla="*/ 0 w 120"/>
                    <a:gd name="T25" fmla="*/ 397 h 398"/>
                    <a:gd name="T26" fmla="*/ 0 w 120"/>
                    <a:gd name="T27" fmla="*/ 2 h 3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398"/>
                    <a:gd name="T44" fmla="*/ 120 w 120"/>
                    <a:gd name="T45" fmla="*/ 398 h 3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398">
                      <a:moveTo>
                        <a:pt x="0" y="2"/>
                      </a:moveTo>
                      <a:lnTo>
                        <a:pt x="3" y="1"/>
                      </a:lnTo>
                      <a:lnTo>
                        <a:pt x="5" y="1"/>
                      </a:lnTo>
                      <a:lnTo>
                        <a:pt x="7" y="0"/>
                      </a:lnTo>
                      <a:lnTo>
                        <a:pt x="11" y="0"/>
                      </a:lnTo>
                      <a:lnTo>
                        <a:pt x="13" y="0"/>
                      </a:lnTo>
                      <a:lnTo>
                        <a:pt x="17" y="0"/>
                      </a:lnTo>
                      <a:lnTo>
                        <a:pt x="20" y="1"/>
                      </a:lnTo>
                      <a:lnTo>
                        <a:pt x="24" y="2"/>
                      </a:lnTo>
                      <a:lnTo>
                        <a:pt x="26" y="3"/>
                      </a:lnTo>
                      <a:lnTo>
                        <a:pt x="119" y="67"/>
                      </a:lnTo>
                      <a:lnTo>
                        <a:pt x="119" y="386"/>
                      </a:lnTo>
                      <a:lnTo>
                        <a:pt x="0" y="397"/>
                      </a:lnTo>
                      <a:lnTo>
                        <a:pt x="0" y="2"/>
                      </a:lnTo>
                    </a:path>
                  </a:pathLst>
                </a:custGeom>
                <a:solidFill>
                  <a:srgbClr val="C0C0C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25" name="Line 24"/>
                <p:cNvSpPr>
                  <a:spLocks noChangeShapeType="1"/>
                </p:cNvSpPr>
                <p:nvPr/>
              </p:nvSpPr>
              <p:spPr bwMode="auto">
                <a:xfrm>
                  <a:off x="5534" y="1487"/>
                  <a:ext cx="0" cy="33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226" name="Freeform 25"/>
                <p:cNvSpPr>
                  <a:spLocks/>
                </p:cNvSpPr>
                <p:nvPr/>
              </p:nvSpPr>
              <p:spPr bwMode="auto">
                <a:xfrm>
                  <a:off x="5499" y="1823"/>
                  <a:ext cx="110" cy="44"/>
                </a:xfrm>
                <a:custGeom>
                  <a:avLst/>
                  <a:gdLst>
                    <a:gd name="T0" fmla="*/ 0 w 110"/>
                    <a:gd name="T1" fmla="*/ 1 h 44"/>
                    <a:gd name="T2" fmla="*/ 109 w 110"/>
                    <a:gd name="T3" fmla="*/ 0 h 44"/>
                    <a:gd name="T4" fmla="*/ 109 w 110"/>
                    <a:gd name="T5" fmla="*/ 33 h 44"/>
                    <a:gd name="T6" fmla="*/ 0 w 110"/>
                    <a:gd name="T7" fmla="*/ 43 h 44"/>
                    <a:gd name="T8" fmla="*/ 0 w 110"/>
                    <a:gd name="T9" fmla="*/ 1 h 44"/>
                    <a:gd name="T10" fmla="*/ 0 60000 65536"/>
                    <a:gd name="T11" fmla="*/ 0 60000 65536"/>
                    <a:gd name="T12" fmla="*/ 0 60000 65536"/>
                    <a:gd name="T13" fmla="*/ 0 60000 65536"/>
                    <a:gd name="T14" fmla="*/ 0 60000 65536"/>
                    <a:gd name="T15" fmla="*/ 0 w 110"/>
                    <a:gd name="T16" fmla="*/ 0 h 44"/>
                    <a:gd name="T17" fmla="*/ 110 w 110"/>
                    <a:gd name="T18" fmla="*/ 44 h 44"/>
                  </a:gdLst>
                  <a:ahLst/>
                  <a:cxnLst>
                    <a:cxn ang="T10">
                      <a:pos x="T0" y="T1"/>
                    </a:cxn>
                    <a:cxn ang="T11">
                      <a:pos x="T2" y="T3"/>
                    </a:cxn>
                    <a:cxn ang="T12">
                      <a:pos x="T4" y="T5"/>
                    </a:cxn>
                    <a:cxn ang="T13">
                      <a:pos x="T6" y="T7"/>
                    </a:cxn>
                    <a:cxn ang="T14">
                      <a:pos x="T8" y="T9"/>
                    </a:cxn>
                  </a:cxnLst>
                  <a:rect l="T15" t="T16" r="T17" b="T18"/>
                  <a:pathLst>
                    <a:path w="110" h="44">
                      <a:moveTo>
                        <a:pt x="0" y="1"/>
                      </a:moveTo>
                      <a:lnTo>
                        <a:pt x="109" y="0"/>
                      </a:lnTo>
                      <a:lnTo>
                        <a:pt x="109" y="33"/>
                      </a:lnTo>
                      <a:lnTo>
                        <a:pt x="0" y="43"/>
                      </a:lnTo>
                      <a:lnTo>
                        <a:pt x="0" y="1"/>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grpSp>
            <p:nvGrpSpPr>
              <p:cNvPr id="8" name="Group 26"/>
              <p:cNvGrpSpPr>
                <a:grpSpLocks/>
              </p:cNvGrpSpPr>
              <p:nvPr/>
            </p:nvGrpSpPr>
            <p:grpSpPr bwMode="auto">
              <a:xfrm>
                <a:off x="5545" y="1510"/>
                <a:ext cx="58" cy="312"/>
                <a:chOff x="5545" y="1510"/>
                <a:chExt cx="58" cy="312"/>
              </a:xfrm>
            </p:grpSpPr>
            <p:sp>
              <p:nvSpPr>
                <p:cNvPr id="5211" name="Freeform 27"/>
                <p:cNvSpPr>
                  <a:spLocks/>
                </p:cNvSpPr>
                <p:nvPr/>
              </p:nvSpPr>
              <p:spPr bwMode="auto">
                <a:xfrm>
                  <a:off x="5545" y="1510"/>
                  <a:ext cx="58" cy="50"/>
                </a:xfrm>
                <a:custGeom>
                  <a:avLst/>
                  <a:gdLst>
                    <a:gd name="T0" fmla="*/ 0 w 58"/>
                    <a:gd name="T1" fmla="*/ 0 h 50"/>
                    <a:gd name="T2" fmla="*/ 57 w 58"/>
                    <a:gd name="T3" fmla="*/ 36 h 50"/>
                    <a:gd name="T4" fmla="*/ 57 w 58"/>
                    <a:gd name="T5" fmla="*/ 49 h 50"/>
                    <a:gd name="T6" fmla="*/ 0 w 58"/>
                    <a:gd name="T7" fmla="*/ 14 h 50"/>
                    <a:gd name="T8" fmla="*/ 0 w 58"/>
                    <a:gd name="T9" fmla="*/ 0 h 50"/>
                    <a:gd name="T10" fmla="*/ 0 60000 65536"/>
                    <a:gd name="T11" fmla="*/ 0 60000 65536"/>
                    <a:gd name="T12" fmla="*/ 0 60000 65536"/>
                    <a:gd name="T13" fmla="*/ 0 60000 65536"/>
                    <a:gd name="T14" fmla="*/ 0 60000 65536"/>
                    <a:gd name="T15" fmla="*/ 0 w 58"/>
                    <a:gd name="T16" fmla="*/ 0 h 50"/>
                    <a:gd name="T17" fmla="*/ 58 w 58"/>
                    <a:gd name="T18" fmla="*/ 50 h 50"/>
                  </a:gdLst>
                  <a:ahLst/>
                  <a:cxnLst>
                    <a:cxn ang="T10">
                      <a:pos x="T0" y="T1"/>
                    </a:cxn>
                    <a:cxn ang="T11">
                      <a:pos x="T2" y="T3"/>
                    </a:cxn>
                    <a:cxn ang="T12">
                      <a:pos x="T4" y="T5"/>
                    </a:cxn>
                    <a:cxn ang="T13">
                      <a:pos x="T6" y="T7"/>
                    </a:cxn>
                    <a:cxn ang="T14">
                      <a:pos x="T8" y="T9"/>
                    </a:cxn>
                  </a:cxnLst>
                  <a:rect l="T15" t="T16" r="T17" b="T18"/>
                  <a:pathLst>
                    <a:path w="58" h="50">
                      <a:moveTo>
                        <a:pt x="0" y="0"/>
                      </a:moveTo>
                      <a:lnTo>
                        <a:pt x="57" y="36"/>
                      </a:lnTo>
                      <a:lnTo>
                        <a:pt x="57" y="49"/>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2" name="Freeform 28"/>
                <p:cNvSpPr>
                  <a:spLocks/>
                </p:cNvSpPr>
                <p:nvPr/>
              </p:nvSpPr>
              <p:spPr bwMode="auto">
                <a:xfrm>
                  <a:off x="5545" y="1538"/>
                  <a:ext cx="58" cy="48"/>
                </a:xfrm>
                <a:custGeom>
                  <a:avLst/>
                  <a:gdLst>
                    <a:gd name="T0" fmla="*/ 0 w 58"/>
                    <a:gd name="T1" fmla="*/ 0 h 48"/>
                    <a:gd name="T2" fmla="*/ 57 w 58"/>
                    <a:gd name="T3" fmla="*/ 33 h 48"/>
                    <a:gd name="T4" fmla="*/ 57 w 58"/>
                    <a:gd name="T5" fmla="*/ 47 h 48"/>
                    <a:gd name="T6" fmla="*/ 0 w 58"/>
                    <a:gd name="T7" fmla="*/ 14 h 48"/>
                    <a:gd name="T8" fmla="*/ 0 w 58"/>
                    <a:gd name="T9" fmla="*/ 0 h 48"/>
                    <a:gd name="T10" fmla="*/ 0 60000 65536"/>
                    <a:gd name="T11" fmla="*/ 0 60000 65536"/>
                    <a:gd name="T12" fmla="*/ 0 60000 65536"/>
                    <a:gd name="T13" fmla="*/ 0 60000 65536"/>
                    <a:gd name="T14" fmla="*/ 0 60000 65536"/>
                    <a:gd name="T15" fmla="*/ 0 w 58"/>
                    <a:gd name="T16" fmla="*/ 0 h 48"/>
                    <a:gd name="T17" fmla="*/ 58 w 58"/>
                    <a:gd name="T18" fmla="*/ 48 h 48"/>
                  </a:gdLst>
                  <a:ahLst/>
                  <a:cxnLst>
                    <a:cxn ang="T10">
                      <a:pos x="T0" y="T1"/>
                    </a:cxn>
                    <a:cxn ang="T11">
                      <a:pos x="T2" y="T3"/>
                    </a:cxn>
                    <a:cxn ang="T12">
                      <a:pos x="T4" y="T5"/>
                    </a:cxn>
                    <a:cxn ang="T13">
                      <a:pos x="T6" y="T7"/>
                    </a:cxn>
                    <a:cxn ang="T14">
                      <a:pos x="T8" y="T9"/>
                    </a:cxn>
                  </a:cxnLst>
                  <a:rect l="T15" t="T16" r="T17" b="T18"/>
                  <a:pathLst>
                    <a:path w="58" h="48">
                      <a:moveTo>
                        <a:pt x="0" y="0"/>
                      </a:moveTo>
                      <a:lnTo>
                        <a:pt x="57" y="33"/>
                      </a:lnTo>
                      <a:lnTo>
                        <a:pt x="57" y="47"/>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3" name="Freeform 29"/>
                <p:cNvSpPr>
                  <a:spLocks/>
                </p:cNvSpPr>
                <p:nvPr/>
              </p:nvSpPr>
              <p:spPr bwMode="auto">
                <a:xfrm>
                  <a:off x="5545" y="1568"/>
                  <a:ext cx="58" cy="44"/>
                </a:xfrm>
                <a:custGeom>
                  <a:avLst/>
                  <a:gdLst>
                    <a:gd name="T0" fmla="*/ 0 w 58"/>
                    <a:gd name="T1" fmla="*/ 0 h 44"/>
                    <a:gd name="T2" fmla="*/ 57 w 58"/>
                    <a:gd name="T3" fmla="*/ 29 h 44"/>
                    <a:gd name="T4" fmla="*/ 57 w 58"/>
                    <a:gd name="T5" fmla="*/ 43 h 44"/>
                    <a:gd name="T6" fmla="*/ 0 w 58"/>
                    <a:gd name="T7" fmla="*/ 14 h 44"/>
                    <a:gd name="T8" fmla="*/ 0 w 58"/>
                    <a:gd name="T9" fmla="*/ 0 h 44"/>
                    <a:gd name="T10" fmla="*/ 0 60000 65536"/>
                    <a:gd name="T11" fmla="*/ 0 60000 65536"/>
                    <a:gd name="T12" fmla="*/ 0 60000 65536"/>
                    <a:gd name="T13" fmla="*/ 0 60000 65536"/>
                    <a:gd name="T14" fmla="*/ 0 60000 65536"/>
                    <a:gd name="T15" fmla="*/ 0 w 58"/>
                    <a:gd name="T16" fmla="*/ 0 h 44"/>
                    <a:gd name="T17" fmla="*/ 58 w 58"/>
                    <a:gd name="T18" fmla="*/ 44 h 44"/>
                  </a:gdLst>
                  <a:ahLst/>
                  <a:cxnLst>
                    <a:cxn ang="T10">
                      <a:pos x="T0" y="T1"/>
                    </a:cxn>
                    <a:cxn ang="T11">
                      <a:pos x="T2" y="T3"/>
                    </a:cxn>
                    <a:cxn ang="T12">
                      <a:pos x="T4" y="T5"/>
                    </a:cxn>
                    <a:cxn ang="T13">
                      <a:pos x="T6" y="T7"/>
                    </a:cxn>
                    <a:cxn ang="T14">
                      <a:pos x="T8" y="T9"/>
                    </a:cxn>
                  </a:cxnLst>
                  <a:rect l="T15" t="T16" r="T17" b="T18"/>
                  <a:pathLst>
                    <a:path w="58" h="44">
                      <a:moveTo>
                        <a:pt x="0" y="0"/>
                      </a:moveTo>
                      <a:lnTo>
                        <a:pt x="57" y="29"/>
                      </a:lnTo>
                      <a:lnTo>
                        <a:pt x="57" y="43"/>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4" name="Freeform 30"/>
                <p:cNvSpPr>
                  <a:spLocks/>
                </p:cNvSpPr>
                <p:nvPr/>
              </p:nvSpPr>
              <p:spPr bwMode="auto">
                <a:xfrm>
                  <a:off x="5545" y="1597"/>
                  <a:ext cx="58" cy="41"/>
                </a:xfrm>
                <a:custGeom>
                  <a:avLst/>
                  <a:gdLst>
                    <a:gd name="T0" fmla="*/ 0 w 58"/>
                    <a:gd name="T1" fmla="*/ 0 h 41"/>
                    <a:gd name="T2" fmla="*/ 57 w 58"/>
                    <a:gd name="T3" fmla="*/ 26 h 41"/>
                    <a:gd name="T4" fmla="*/ 57 w 58"/>
                    <a:gd name="T5" fmla="*/ 40 h 41"/>
                    <a:gd name="T6" fmla="*/ 0 w 58"/>
                    <a:gd name="T7" fmla="*/ 14 h 41"/>
                    <a:gd name="T8" fmla="*/ 0 w 58"/>
                    <a:gd name="T9" fmla="*/ 0 h 41"/>
                    <a:gd name="T10" fmla="*/ 0 60000 65536"/>
                    <a:gd name="T11" fmla="*/ 0 60000 65536"/>
                    <a:gd name="T12" fmla="*/ 0 60000 65536"/>
                    <a:gd name="T13" fmla="*/ 0 60000 65536"/>
                    <a:gd name="T14" fmla="*/ 0 60000 65536"/>
                    <a:gd name="T15" fmla="*/ 0 w 58"/>
                    <a:gd name="T16" fmla="*/ 0 h 41"/>
                    <a:gd name="T17" fmla="*/ 58 w 58"/>
                    <a:gd name="T18" fmla="*/ 41 h 41"/>
                  </a:gdLst>
                  <a:ahLst/>
                  <a:cxnLst>
                    <a:cxn ang="T10">
                      <a:pos x="T0" y="T1"/>
                    </a:cxn>
                    <a:cxn ang="T11">
                      <a:pos x="T2" y="T3"/>
                    </a:cxn>
                    <a:cxn ang="T12">
                      <a:pos x="T4" y="T5"/>
                    </a:cxn>
                    <a:cxn ang="T13">
                      <a:pos x="T6" y="T7"/>
                    </a:cxn>
                    <a:cxn ang="T14">
                      <a:pos x="T8" y="T9"/>
                    </a:cxn>
                  </a:cxnLst>
                  <a:rect l="T15" t="T16" r="T17" b="T18"/>
                  <a:pathLst>
                    <a:path w="58" h="41">
                      <a:moveTo>
                        <a:pt x="0" y="0"/>
                      </a:moveTo>
                      <a:lnTo>
                        <a:pt x="57" y="26"/>
                      </a:lnTo>
                      <a:lnTo>
                        <a:pt x="57" y="40"/>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5" name="Freeform 31"/>
                <p:cNvSpPr>
                  <a:spLocks/>
                </p:cNvSpPr>
                <p:nvPr/>
              </p:nvSpPr>
              <p:spPr bwMode="auto">
                <a:xfrm>
                  <a:off x="5545" y="1626"/>
                  <a:ext cx="58" cy="38"/>
                </a:xfrm>
                <a:custGeom>
                  <a:avLst/>
                  <a:gdLst>
                    <a:gd name="T0" fmla="*/ 0 w 58"/>
                    <a:gd name="T1" fmla="*/ 0 h 38"/>
                    <a:gd name="T2" fmla="*/ 57 w 58"/>
                    <a:gd name="T3" fmla="*/ 23 h 38"/>
                    <a:gd name="T4" fmla="*/ 57 w 58"/>
                    <a:gd name="T5" fmla="*/ 37 h 38"/>
                    <a:gd name="T6" fmla="*/ 0 w 58"/>
                    <a:gd name="T7" fmla="*/ 14 h 38"/>
                    <a:gd name="T8" fmla="*/ 0 w 58"/>
                    <a:gd name="T9" fmla="*/ 0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0" y="0"/>
                      </a:moveTo>
                      <a:lnTo>
                        <a:pt x="57" y="23"/>
                      </a:lnTo>
                      <a:lnTo>
                        <a:pt x="57" y="37"/>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6" name="Freeform 32"/>
                <p:cNvSpPr>
                  <a:spLocks/>
                </p:cNvSpPr>
                <p:nvPr/>
              </p:nvSpPr>
              <p:spPr bwMode="auto">
                <a:xfrm>
                  <a:off x="5545" y="1655"/>
                  <a:ext cx="58" cy="34"/>
                </a:xfrm>
                <a:custGeom>
                  <a:avLst/>
                  <a:gdLst>
                    <a:gd name="T0" fmla="*/ 0 w 58"/>
                    <a:gd name="T1" fmla="*/ 0 h 34"/>
                    <a:gd name="T2" fmla="*/ 57 w 58"/>
                    <a:gd name="T3" fmla="*/ 20 h 34"/>
                    <a:gd name="T4" fmla="*/ 57 w 58"/>
                    <a:gd name="T5" fmla="*/ 33 h 34"/>
                    <a:gd name="T6" fmla="*/ 0 w 58"/>
                    <a:gd name="T7" fmla="*/ 13 h 34"/>
                    <a:gd name="T8" fmla="*/ 0 w 58"/>
                    <a:gd name="T9" fmla="*/ 0 h 34"/>
                    <a:gd name="T10" fmla="*/ 0 60000 65536"/>
                    <a:gd name="T11" fmla="*/ 0 60000 65536"/>
                    <a:gd name="T12" fmla="*/ 0 60000 65536"/>
                    <a:gd name="T13" fmla="*/ 0 60000 65536"/>
                    <a:gd name="T14" fmla="*/ 0 60000 65536"/>
                    <a:gd name="T15" fmla="*/ 0 w 58"/>
                    <a:gd name="T16" fmla="*/ 0 h 34"/>
                    <a:gd name="T17" fmla="*/ 58 w 58"/>
                    <a:gd name="T18" fmla="*/ 34 h 34"/>
                  </a:gdLst>
                  <a:ahLst/>
                  <a:cxnLst>
                    <a:cxn ang="T10">
                      <a:pos x="T0" y="T1"/>
                    </a:cxn>
                    <a:cxn ang="T11">
                      <a:pos x="T2" y="T3"/>
                    </a:cxn>
                    <a:cxn ang="T12">
                      <a:pos x="T4" y="T5"/>
                    </a:cxn>
                    <a:cxn ang="T13">
                      <a:pos x="T6" y="T7"/>
                    </a:cxn>
                    <a:cxn ang="T14">
                      <a:pos x="T8" y="T9"/>
                    </a:cxn>
                  </a:cxnLst>
                  <a:rect l="T15" t="T16" r="T17" b="T18"/>
                  <a:pathLst>
                    <a:path w="58" h="34">
                      <a:moveTo>
                        <a:pt x="0" y="0"/>
                      </a:moveTo>
                      <a:lnTo>
                        <a:pt x="57" y="20"/>
                      </a:lnTo>
                      <a:lnTo>
                        <a:pt x="57" y="33"/>
                      </a:lnTo>
                      <a:lnTo>
                        <a:pt x="0" y="13"/>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7" name="Freeform 33"/>
                <p:cNvSpPr>
                  <a:spLocks/>
                </p:cNvSpPr>
                <p:nvPr/>
              </p:nvSpPr>
              <p:spPr bwMode="auto">
                <a:xfrm>
                  <a:off x="5545" y="1683"/>
                  <a:ext cx="58" cy="32"/>
                </a:xfrm>
                <a:custGeom>
                  <a:avLst/>
                  <a:gdLst>
                    <a:gd name="T0" fmla="*/ 0 w 58"/>
                    <a:gd name="T1" fmla="*/ 0 h 32"/>
                    <a:gd name="T2" fmla="*/ 57 w 58"/>
                    <a:gd name="T3" fmla="*/ 17 h 32"/>
                    <a:gd name="T4" fmla="*/ 57 w 58"/>
                    <a:gd name="T5" fmla="*/ 31 h 32"/>
                    <a:gd name="T6" fmla="*/ 0 w 58"/>
                    <a:gd name="T7" fmla="*/ 14 h 32"/>
                    <a:gd name="T8" fmla="*/ 0 w 58"/>
                    <a:gd name="T9" fmla="*/ 0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0" y="0"/>
                      </a:moveTo>
                      <a:lnTo>
                        <a:pt x="57" y="17"/>
                      </a:lnTo>
                      <a:lnTo>
                        <a:pt x="57" y="31"/>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8" name="Freeform 34"/>
                <p:cNvSpPr>
                  <a:spLocks/>
                </p:cNvSpPr>
                <p:nvPr/>
              </p:nvSpPr>
              <p:spPr bwMode="auto">
                <a:xfrm>
                  <a:off x="5545" y="1712"/>
                  <a:ext cx="58" cy="29"/>
                </a:xfrm>
                <a:custGeom>
                  <a:avLst/>
                  <a:gdLst>
                    <a:gd name="T0" fmla="*/ 0 w 58"/>
                    <a:gd name="T1" fmla="*/ 0 h 29"/>
                    <a:gd name="T2" fmla="*/ 57 w 58"/>
                    <a:gd name="T3" fmla="*/ 14 h 29"/>
                    <a:gd name="T4" fmla="*/ 57 w 58"/>
                    <a:gd name="T5" fmla="*/ 28 h 29"/>
                    <a:gd name="T6" fmla="*/ 0 w 58"/>
                    <a:gd name="T7" fmla="*/ 14 h 29"/>
                    <a:gd name="T8" fmla="*/ 0 w 58"/>
                    <a:gd name="T9" fmla="*/ 0 h 29"/>
                    <a:gd name="T10" fmla="*/ 0 60000 65536"/>
                    <a:gd name="T11" fmla="*/ 0 60000 65536"/>
                    <a:gd name="T12" fmla="*/ 0 60000 65536"/>
                    <a:gd name="T13" fmla="*/ 0 60000 65536"/>
                    <a:gd name="T14" fmla="*/ 0 60000 65536"/>
                    <a:gd name="T15" fmla="*/ 0 w 58"/>
                    <a:gd name="T16" fmla="*/ 0 h 29"/>
                    <a:gd name="T17" fmla="*/ 58 w 58"/>
                    <a:gd name="T18" fmla="*/ 29 h 29"/>
                  </a:gdLst>
                  <a:ahLst/>
                  <a:cxnLst>
                    <a:cxn ang="T10">
                      <a:pos x="T0" y="T1"/>
                    </a:cxn>
                    <a:cxn ang="T11">
                      <a:pos x="T2" y="T3"/>
                    </a:cxn>
                    <a:cxn ang="T12">
                      <a:pos x="T4" y="T5"/>
                    </a:cxn>
                    <a:cxn ang="T13">
                      <a:pos x="T6" y="T7"/>
                    </a:cxn>
                    <a:cxn ang="T14">
                      <a:pos x="T8" y="T9"/>
                    </a:cxn>
                  </a:cxnLst>
                  <a:rect l="T15" t="T16" r="T17" b="T18"/>
                  <a:pathLst>
                    <a:path w="58" h="29">
                      <a:moveTo>
                        <a:pt x="0" y="0"/>
                      </a:moveTo>
                      <a:lnTo>
                        <a:pt x="57" y="14"/>
                      </a:lnTo>
                      <a:lnTo>
                        <a:pt x="57" y="28"/>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9" name="Freeform 35"/>
                <p:cNvSpPr>
                  <a:spLocks/>
                </p:cNvSpPr>
                <p:nvPr/>
              </p:nvSpPr>
              <p:spPr bwMode="auto">
                <a:xfrm>
                  <a:off x="5545" y="1741"/>
                  <a:ext cx="58" cy="27"/>
                </a:xfrm>
                <a:custGeom>
                  <a:avLst/>
                  <a:gdLst>
                    <a:gd name="T0" fmla="*/ 0 w 58"/>
                    <a:gd name="T1" fmla="*/ 0 h 27"/>
                    <a:gd name="T2" fmla="*/ 57 w 58"/>
                    <a:gd name="T3" fmla="*/ 12 h 27"/>
                    <a:gd name="T4" fmla="*/ 57 w 58"/>
                    <a:gd name="T5" fmla="*/ 26 h 27"/>
                    <a:gd name="T6" fmla="*/ 0 w 58"/>
                    <a:gd name="T7" fmla="*/ 15 h 27"/>
                    <a:gd name="T8" fmla="*/ 0 w 58"/>
                    <a:gd name="T9" fmla="*/ 0 h 27"/>
                    <a:gd name="T10" fmla="*/ 0 60000 65536"/>
                    <a:gd name="T11" fmla="*/ 0 60000 65536"/>
                    <a:gd name="T12" fmla="*/ 0 60000 65536"/>
                    <a:gd name="T13" fmla="*/ 0 60000 65536"/>
                    <a:gd name="T14" fmla="*/ 0 60000 65536"/>
                    <a:gd name="T15" fmla="*/ 0 w 58"/>
                    <a:gd name="T16" fmla="*/ 0 h 27"/>
                    <a:gd name="T17" fmla="*/ 58 w 58"/>
                    <a:gd name="T18" fmla="*/ 27 h 27"/>
                  </a:gdLst>
                  <a:ahLst/>
                  <a:cxnLst>
                    <a:cxn ang="T10">
                      <a:pos x="T0" y="T1"/>
                    </a:cxn>
                    <a:cxn ang="T11">
                      <a:pos x="T2" y="T3"/>
                    </a:cxn>
                    <a:cxn ang="T12">
                      <a:pos x="T4" y="T5"/>
                    </a:cxn>
                    <a:cxn ang="T13">
                      <a:pos x="T6" y="T7"/>
                    </a:cxn>
                    <a:cxn ang="T14">
                      <a:pos x="T8" y="T9"/>
                    </a:cxn>
                  </a:cxnLst>
                  <a:rect l="T15" t="T16" r="T17" b="T18"/>
                  <a:pathLst>
                    <a:path w="58" h="27">
                      <a:moveTo>
                        <a:pt x="0" y="0"/>
                      </a:moveTo>
                      <a:lnTo>
                        <a:pt x="57" y="12"/>
                      </a:lnTo>
                      <a:lnTo>
                        <a:pt x="57" y="26"/>
                      </a:lnTo>
                      <a:lnTo>
                        <a:pt x="0" y="15"/>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20" name="Freeform 36"/>
                <p:cNvSpPr>
                  <a:spLocks/>
                </p:cNvSpPr>
                <p:nvPr/>
              </p:nvSpPr>
              <p:spPr bwMode="auto">
                <a:xfrm>
                  <a:off x="5545" y="1770"/>
                  <a:ext cx="58" cy="22"/>
                </a:xfrm>
                <a:custGeom>
                  <a:avLst/>
                  <a:gdLst>
                    <a:gd name="T0" fmla="*/ 0 w 58"/>
                    <a:gd name="T1" fmla="*/ 0 h 22"/>
                    <a:gd name="T2" fmla="*/ 57 w 58"/>
                    <a:gd name="T3" fmla="*/ 7 h 22"/>
                    <a:gd name="T4" fmla="*/ 57 w 58"/>
                    <a:gd name="T5" fmla="*/ 21 h 22"/>
                    <a:gd name="T6" fmla="*/ 0 w 58"/>
                    <a:gd name="T7" fmla="*/ 14 h 22"/>
                    <a:gd name="T8" fmla="*/ 0 w 58"/>
                    <a:gd name="T9" fmla="*/ 0 h 22"/>
                    <a:gd name="T10" fmla="*/ 0 60000 65536"/>
                    <a:gd name="T11" fmla="*/ 0 60000 65536"/>
                    <a:gd name="T12" fmla="*/ 0 60000 65536"/>
                    <a:gd name="T13" fmla="*/ 0 60000 65536"/>
                    <a:gd name="T14" fmla="*/ 0 60000 65536"/>
                    <a:gd name="T15" fmla="*/ 0 w 58"/>
                    <a:gd name="T16" fmla="*/ 0 h 22"/>
                    <a:gd name="T17" fmla="*/ 58 w 58"/>
                    <a:gd name="T18" fmla="*/ 22 h 22"/>
                  </a:gdLst>
                  <a:ahLst/>
                  <a:cxnLst>
                    <a:cxn ang="T10">
                      <a:pos x="T0" y="T1"/>
                    </a:cxn>
                    <a:cxn ang="T11">
                      <a:pos x="T2" y="T3"/>
                    </a:cxn>
                    <a:cxn ang="T12">
                      <a:pos x="T4" y="T5"/>
                    </a:cxn>
                    <a:cxn ang="T13">
                      <a:pos x="T6" y="T7"/>
                    </a:cxn>
                    <a:cxn ang="T14">
                      <a:pos x="T8" y="T9"/>
                    </a:cxn>
                  </a:cxnLst>
                  <a:rect l="T15" t="T16" r="T17" b="T18"/>
                  <a:pathLst>
                    <a:path w="58" h="22">
                      <a:moveTo>
                        <a:pt x="0" y="0"/>
                      </a:moveTo>
                      <a:lnTo>
                        <a:pt x="57" y="7"/>
                      </a:lnTo>
                      <a:lnTo>
                        <a:pt x="57" y="21"/>
                      </a:lnTo>
                      <a:lnTo>
                        <a:pt x="0" y="14"/>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21" name="Freeform 37"/>
                <p:cNvSpPr>
                  <a:spLocks/>
                </p:cNvSpPr>
                <p:nvPr/>
              </p:nvSpPr>
              <p:spPr bwMode="auto">
                <a:xfrm>
                  <a:off x="5545" y="1799"/>
                  <a:ext cx="58" cy="23"/>
                </a:xfrm>
                <a:custGeom>
                  <a:avLst/>
                  <a:gdLst>
                    <a:gd name="T0" fmla="*/ 0 w 58"/>
                    <a:gd name="T1" fmla="*/ 0 h 23"/>
                    <a:gd name="T2" fmla="*/ 57 w 58"/>
                    <a:gd name="T3" fmla="*/ 6 h 23"/>
                    <a:gd name="T4" fmla="*/ 57 w 58"/>
                    <a:gd name="T5" fmla="*/ 22 h 23"/>
                    <a:gd name="T6" fmla="*/ 0 w 58"/>
                    <a:gd name="T7" fmla="*/ 17 h 23"/>
                    <a:gd name="T8" fmla="*/ 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0" y="0"/>
                      </a:moveTo>
                      <a:lnTo>
                        <a:pt x="57" y="6"/>
                      </a:lnTo>
                      <a:lnTo>
                        <a:pt x="57" y="22"/>
                      </a:lnTo>
                      <a:lnTo>
                        <a:pt x="0" y="17"/>
                      </a:lnTo>
                      <a:lnTo>
                        <a:pt x="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22" name="Line 38"/>
                <p:cNvSpPr>
                  <a:spLocks noChangeShapeType="1"/>
                </p:cNvSpPr>
                <p:nvPr/>
              </p:nvSpPr>
              <p:spPr bwMode="auto">
                <a:xfrm>
                  <a:off x="5566" y="1520"/>
                  <a:ext cx="0" cy="2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223" name="Line 39"/>
                <p:cNvSpPr>
                  <a:spLocks noChangeShapeType="1"/>
                </p:cNvSpPr>
                <p:nvPr/>
              </p:nvSpPr>
              <p:spPr bwMode="auto">
                <a:xfrm>
                  <a:off x="5587" y="1533"/>
                  <a:ext cx="0" cy="28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grpSp>
          <p:grpSp>
            <p:nvGrpSpPr>
              <p:cNvPr id="9" name="Group 40"/>
              <p:cNvGrpSpPr>
                <a:grpSpLocks/>
              </p:cNvGrpSpPr>
              <p:nvPr/>
            </p:nvGrpSpPr>
            <p:grpSpPr bwMode="auto">
              <a:xfrm>
                <a:off x="5484" y="1469"/>
                <a:ext cx="32" cy="397"/>
                <a:chOff x="5484" y="1469"/>
                <a:chExt cx="32" cy="397"/>
              </a:xfrm>
            </p:grpSpPr>
            <p:sp>
              <p:nvSpPr>
                <p:cNvPr id="5194" name="Line 41"/>
                <p:cNvSpPr>
                  <a:spLocks noChangeShapeType="1"/>
                </p:cNvSpPr>
                <p:nvPr/>
              </p:nvSpPr>
              <p:spPr bwMode="auto">
                <a:xfrm>
                  <a:off x="5489" y="1475"/>
                  <a:ext cx="0" cy="3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5" name="Line 42"/>
                <p:cNvSpPr>
                  <a:spLocks noChangeShapeType="1"/>
                </p:cNvSpPr>
                <p:nvPr/>
              </p:nvSpPr>
              <p:spPr bwMode="auto">
                <a:xfrm>
                  <a:off x="5494" y="1475"/>
                  <a:ext cx="1" cy="38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6" name="Line 43"/>
                <p:cNvSpPr>
                  <a:spLocks noChangeShapeType="1"/>
                </p:cNvSpPr>
                <p:nvPr/>
              </p:nvSpPr>
              <p:spPr bwMode="auto">
                <a:xfrm>
                  <a:off x="5495" y="1473"/>
                  <a:ext cx="0" cy="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7" name="Line 44"/>
                <p:cNvSpPr>
                  <a:spLocks noChangeShapeType="1"/>
                </p:cNvSpPr>
                <p:nvPr/>
              </p:nvSpPr>
              <p:spPr bwMode="auto">
                <a:xfrm>
                  <a:off x="5499" y="1473"/>
                  <a:ext cx="0" cy="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8" name="Line 45"/>
                <p:cNvSpPr>
                  <a:spLocks noChangeShapeType="1"/>
                </p:cNvSpPr>
                <p:nvPr/>
              </p:nvSpPr>
              <p:spPr bwMode="auto">
                <a:xfrm>
                  <a:off x="5511" y="1475"/>
                  <a:ext cx="0" cy="38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9" name="Freeform 46"/>
                <p:cNvSpPr>
                  <a:spLocks/>
                </p:cNvSpPr>
                <p:nvPr/>
              </p:nvSpPr>
              <p:spPr bwMode="auto">
                <a:xfrm>
                  <a:off x="5484" y="1493"/>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7 h 22"/>
                    <a:gd name="T26" fmla="*/ 21 w 32"/>
                    <a:gd name="T27" fmla="*/ 17 h 22"/>
                    <a:gd name="T28" fmla="*/ 17 w 32"/>
                    <a:gd name="T29" fmla="*/ 16 h 22"/>
                    <a:gd name="T30" fmla="*/ 13 w 32"/>
                    <a:gd name="T31" fmla="*/ 17 h 22"/>
                    <a:gd name="T32" fmla="*/ 11 w 32"/>
                    <a:gd name="T33" fmla="*/ 17 h 22"/>
                    <a:gd name="T34" fmla="*/ 9 w 32"/>
                    <a:gd name="T35" fmla="*/ 17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7"/>
                      </a:lnTo>
                      <a:lnTo>
                        <a:pt x="21" y="17"/>
                      </a:lnTo>
                      <a:lnTo>
                        <a:pt x="17" y="16"/>
                      </a:lnTo>
                      <a:lnTo>
                        <a:pt x="13" y="17"/>
                      </a:lnTo>
                      <a:lnTo>
                        <a:pt x="11" y="17"/>
                      </a:lnTo>
                      <a:lnTo>
                        <a:pt x="9" y="17"/>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0" name="Freeform 47"/>
                <p:cNvSpPr>
                  <a:spLocks/>
                </p:cNvSpPr>
                <p:nvPr/>
              </p:nvSpPr>
              <p:spPr bwMode="auto">
                <a:xfrm>
                  <a:off x="5484" y="1522"/>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6 h 22"/>
                    <a:gd name="T34" fmla="*/ 9 w 32"/>
                    <a:gd name="T35" fmla="*/ 18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8"/>
                      </a:lnTo>
                      <a:lnTo>
                        <a:pt x="21" y="16"/>
                      </a:lnTo>
                      <a:lnTo>
                        <a:pt x="17" y="16"/>
                      </a:lnTo>
                      <a:lnTo>
                        <a:pt x="13" y="16"/>
                      </a:lnTo>
                      <a:lnTo>
                        <a:pt x="11" y="16"/>
                      </a:lnTo>
                      <a:lnTo>
                        <a:pt x="9" y="18"/>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1" name="Freeform 48"/>
                <p:cNvSpPr>
                  <a:spLocks/>
                </p:cNvSpPr>
                <p:nvPr/>
              </p:nvSpPr>
              <p:spPr bwMode="auto">
                <a:xfrm>
                  <a:off x="5484" y="1551"/>
                  <a:ext cx="32" cy="21"/>
                </a:xfrm>
                <a:custGeom>
                  <a:avLst/>
                  <a:gdLst>
                    <a:gd name="T0" fmla="*/ 3 w 32"/>
                    <a:gd name="T1" fmla="*/ 2 h 21"/>
                    <a:gd name="T2" fmla="*/ 5 w 32"/>
                    <a:gd name="T3" fmla="*/ 1 h 21"/>
                    <a:gd name="T4" fmla="*/ 9 w 32"/>
                    <a:gd name="T5" fmla="*/ 1 h 21"/>
                    <a:gd name="T6" fmla="*/ 11 w 32"/>
                    <a:gd name="T7" fmla="*/ 0 h 21"/>
                    <a:gd name="T8" fmla="*/ 13 w 32"/>
                    <a:gd name="T9" fmla="*/ 0 h 21"/>
                    <a:gd name="T10" fmla="*/ 17 w 32"/>
                    <a:gd name="T11" fmla="*/ 0 h 21"/>
                    <a:gd name="T12" fmla="*/ 21 w 32"/>
                    <a:gd name="T13" fmla="*/ 0 h 21"/>
                    <a:gd name="T14" fmla="*/ 25 w 32"/>
                    <a:gd name="T15" fmla="*/ 1 h 21"/>
                    <a:gd name="T16" fmla="*/ 27 w 32"/>
                    <a:gd name="T17" fmla="*/ 2 h 21"/>
                    <a:gd name="T18" fmla="*/ 31 w 32"/>
                    <a:gd name="T19" fmla="*/ 4 h 21"/>
                    <a:gd name="T20" fmla="*/ 31 w 32"/>
                    <a:gd name="T21" fmla="*/ 20 h 21"/>
                    <a:gd name="T22" fmla="*/ 27 w 32"/>
                    <a:gd name="T23" fmla="*/ 18 h 21"/>
                    <a:gd name="T24" fmla="*/ 25 w 32"/>
                    <a:gd name="T25" fmla="*/ 17 h 21"/>
                    <a:gd name="T26" fmla="*/ 21 w 32"/>
                    <a:gd name="T27" fmla="*/ 15 h 21"/>
                    <a:gd name="T28" fmla="*/ 17 w 32"/>
                    <a:gd name="T29" fmla="*/ 15 h 21"/>
                    <a:gd name="T30" fmla="*/ 13 w 32"/>
                    <a:gd name="T31" fmla="*/ 15 h 21"/>
                    <a:gd name="T32" fmla="*/ 11 w 32"/>
                    <a:gd name="T33" fmla="*/ 15 h 21"/>
                    <a:gd name="T34" fmla="*/ 9 w 32"/>
                    <a:gd name="T35" fmla="*/ 17 h 21"/>
                    <a:gd name="T36" fmla="*/ 3 w 32"/>
                    <a:gd name="T37" fmla="*/ 18 h 21"/>
                    <a:gd name="T38" fmla="*/ 0 w 32"/>
                    <a:gd name="T39" fmla="*/ 20 h 21"/>
                    <a:gd name="T40" fmla="*/ 0 w 32"/>
                    <a:gd name="T41" fmla="*/ 4 h 21"/>
                    <a:gd name="T42" fmla="*/ 3 w 32"/>
                    <a:gd name="T43" fmla="*/ 2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1"/>
                    <a:gd name="T68" fmla="*/ 32 w 32"/>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1">
                      <a:moveTo>
                        <a:pt x="3" y="2"/>
                      </a:moveTo>
                      <a:lnTo>
                        <a:pt x="5" y="1"/>
                      </a:lnTo>
                      <a:lnTo>
                        <a:pt x="9" y="1"/>
                      </a:lnTo>
                      <a:lnTo>
                        <a:pt x="11" y="0"/>
                      </a:lnTo>
                      <a:lnTo>
                        <a:pt x="13" y="0"/>
                      </a:lnTo>
                      <a:lnTo>
                        <a:pt x="17" y="0"/>
                      </a:lnTo>
                      <a:lnTo>
                        <a:pt x="21" y="0"/>
                      </a:lnTo>
                      <a:lnTo>
                        <a:pt x="25" y="1"/>
                      </a:lnTo>
                      <a:lnTo>
                        <a:pt x="27" y="2"/>
                      </a:lnTo>
                      <a:lnTo>
                        <a:pt x="31" y="4"/>
                      </a:lnTo>
                      <a:lnTo>
                        <a:pt x="31" y="20"/>
                      </a:lnTo>
                      <a:lnTo>
                        <a:pt x="27" y="18"/>
                      </a:lnTo>
                      <a:lnTo>
                        <a:pt x="25" y="17"/>
                      </a:lnTo>
                      <a:lnTo>
                        <a:pt x="21" y="15"/>
                      </a:lnTo>
                      <a:lnTo>
                        <a:pt x="17" y="15"/>
                      </a:lnTo>
                      <a:lnTo>
                        <a:pt x="13" y="15"/>
                      </a:lnTo>
                      <a:lnTo>
                        <a:pt x="11" y="15"/>
                      </a:lnTo>
                      <a:lnTo>
                        <a:pt x="9" y="17"/>
                      </a:lnTo>
                      <a:lnTo>
                        <a:pt x="3" y="18"/>
                      </a:lnTo>
                      <a:lnTo>
                        <a:pt x="0" y="20"/>
                      </a:lnTo>
                      <a:lnTo>
                        <a:pt x="0" y="4"/>
                      </a:lnTo>
                      <a:lnTo>
                        <a:pt x="3" y="2"/>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2" name="Freeform 49"/>
                <p:cNvSpPr>
                  <a:spLocks/>
                </p:cNvSpPr>
                <p:nvPr/>
              </p:nvSpPr>
              <p:spPr bwMode="auto">
                <a:xfrm>
                  <a:off x="5484" y="1581"/>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6 h 22"/>
                    <a:gd name="T34" fmla="*/ 9 w 32"/>
                    <a:gd name="T35" fmla="*/ 18 h 22"/>
                    <a:gd name="T36" fmla="*/ 3 w 32"/>
                    <a:gd name="T37" fmla="*/ 19 h 22"/>
                    <a:gd name="T38" fmla="*/ 0 w 32"/>
                    <a:gd name="T39" fmla="*/ 19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8"/>
                      </a:lnTo>
                      <a:lnTo>
                        <a:pt x="21" y="16"/>
                      </a:lnTo>
                      <a:lnTo>
                        <a:pt x="17" y="16"/>
                      </a:lnTo>
                      <a:lnTo>
                        <a:pt x="13" y="16"/>
                      </a:lnTo>
                      <a:lnTo>
                        <a:pt x="11" y="16"/>
                      </a:lnTo>
                      <a:lnTo>
                        <a:pt x="9" y="18"/>
                      </a:lnTo>
                      <a:lnTo>
                        <a:pt x="3" y="19"/>
                      </a:lnTo>
                      <a:lnTo>
                        <a:pt x="0" y="19"/>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3" name="Freeform 50"/>
                <p:cNvSpPr>
                  <a:spLocks/>
                </p:cNvSpPr>
                <p:nvPr/>
              </p:nvSpPr>
              <p:spPr bwMode="auto">
                <a:xfrm>
                  <a:off x="5484" y="1610"/>
                  <a:ext cx="32" cy="22"/>
                </a:xfrm>
                <a:custGeom>
                  <a:avLst/>
                  <a:gdLst>
                    <a:gd name="T0" fmla="*/ 3 w 32"/>
                    <a:gd name="T1" fmla="*/ 3 h 22"/>
                    <a:gd name="T2" fmla="*/ 5 w 32"/>
                    <a:gd name="T3" fmla="*/ 1 h 22"/>
                    <a:gd name="T4" fmla="*/ 9 w 32"/>
                    <a:gd name="T5" fmla="*/ 1 h 22"/>
                    <a:gd name="T6" fmla="*/ 11 w 32"/>
                    <a:gd name="T7" fmla="*/ 1 h 22"/>
                    <a:gd name="T8" fmla="*/ 13 w 32"/>
                    <a:gd name="T9" fmla="*/ 0 h 22"/>
                    <a:gd name="T10" fmla="*/ 17 w 32"/>
                    <a:gd name="T11" fmla="*/ 0 h 22"/>
                    <a:gd name="T12" fmla="*/ 21 w 32"/>
                    <a:gd name="T13" fmla="*/ 1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8 h 22"/>
                    <a:gd name="T34" fmla="*/ 9 w 32"/>
                    <a:gd name="T35" fmla="*/ 18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1"/>
                      </a:lnTo>
                      <a:lnTo>
                        <a:pt x="13" y="0"/>
                      </a:lnTo>
                      <a:lnTo>
                        <a:pt x="17" y="0"/>
                      </a:lnTo>
                      <a:lnTo>
                        <a:pt x="21" y="1"/>
                      </a:lnTo>
                      <a:lnTo>
                        <a:pt x="25" y="1"/>
                      </a:lnTo>
                      <a:lnTo>
                        <a:pt x="27" y="3"/>
                      </a:lnTo>
                      <a:lnTo>
                        <a:pt x="31" y="4"/>
                      </a:lnTo>
                      <a:lnTo>
                        <a:pt x="31" y="21"/>
                      </a:lnTo>
                      <a:lnTo>
                        <a:pt x="27" y="19"/>
                      </a:lnTo>
                      <a:lnTo>
                        <a:pt x="25" y="18"/>
                      </a:lnTo>
                      <a:lnTo>
                        <a:pt x="21" y="16"/>
                      </a:lnTo>
                      <a:lnTo>
                        <a:pt x="17" y="16"/>
                      </a:lnTo>
                      <a:lnTo>
                        <a:pt x="13" y="16"/>
                      </a:lnTo>
                      <a:lnTo>
                        <a:pt x="11" y="18"/>
                      </a:lnTo>
                      <a:lnTo>
                        <a:pt x="9" y="18"/>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4" name="Freeform 51"/>
                <p:cNvSpPr>
                  <a:spLocks/>
                </p:cNvSpPr>
                <p:nvPr/>
              </p:nvSpPr>
              <p:spPr bwMode="auto">
                <a:xfrm>
                  <a:off x="5484" y="1640"/>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1 h 22"/>
                    <a:gd name="T18" fmla="*/ 31 w 32"/>
                    <a:gd name="T19" fmla="*/ 4 h 22"/>
                    <a:gd name="T20" fmla="*/ 31 w 32"/>
                    <a:gd name="T21" fmla="*/ 21 h 22"/>
                    <a:gd name="T22" fmla="*/ 27 w 32"/>
                    <a:gd name="T23" fmla="*/ 19 h 22"/>
                    <a:gd name="T24" fmla="*/ 25 w 32"/>
                    <a:gd name="T25" fmla="*/ 17 h 22"/>
                    <a:gd name="T26" fmla="*/ 21 w 32"/>
                    <a:gd name="T27" fmla="*/ 17 h 22"/>
                    <a:gd name="T28" fmla="*/ 17 w 32"/>
                    <a:gd name="T29" fmla="*/ 16 h 22"/>
                    <a:gd name="T30" fmla="*/ 13 w 32"/>
                    <a:gd name="T31" fmla="*/ 16 h 22"/>
                    <a:gd name="T32" fmla="*/ 11 w 32"/>
                    <a:gd name="T33" fmla="*/ 17 h 22"/>
                    <a:gd name="T34" fmla="*/ 9 w 32"/>
                    <a:gd name="T35" fmla="*/ 17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1"/>
                      </a:lnTo>
                      <a:lnTo>
                        <a:pt x="31" y="4"/>
                      </a:lnTo>
                      <a:lnTo>
                        <a:pt x="31" y="21"/>
                      </a:lnTo>
                      <a:lnTo>
                        <a:pt x="27" y="19"/>
                      </a:lnTo>
                      <a:lnTo>
                        <a:pt x="25" y="17"/>
                      </a:lnTo>
                      <a:lnTo>
                        <a:pt x="21" y="17"/>
                      </a:lnTo>
                      <a:lnTo>
                        <a:pt x="17" y="16"/>
                      </a:lnTo>
                      <a:lnTo>
                        <a:pt x="13" y="16"/>
                      </a:lnTo>
                      <a:lnTo>
                        <a:pt x="11" y="17"/>
                      </a:lnTo>
                      <a:lnTo>
                        <a:pt x="9" y="17"/>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5" name="Freeform 52"/>
                <p:cNvSpPr>
                  <a:spLocks/>
                </p:cNvSpPr>
                <p:nvPr/>
              </p:nvSpPr>
              <p:spPr bwMode="auto">
                <a:xfrm>
                  <a:off x="5484" y="1669"/>
                  <a:ext cx="32" cy="23"/>
                </a:xfrm>
                <a:custGeom>
                  <a:avLst/>
                  <a:gdLst>
                    <a:gd name="T0" fmla="*/ 3 w 32"/>
                    <a:gd name="T1" fmla="*/ 3 h 23"/>
                    <a:gd name="T2" fmla="*/ 5 w 32"/>
                    <a:gd name="T3" fmla="*/ 1 h 23"/>
                    <a:gd name="T4" fmla="*/ 9 w 32"/>
                    <a:gd name="T5" fmla="*/ 1 h 23"/>
                    <a:gd name="T6" fmla="*/ 11 w 32"/>
                    <a:gd name="T7" fmla="*/ 0 h 23"/>
                    <a:gd name="T8" fmla="*/ 13 w 32"/>
                    <a:gd name="T9" fmla="*/ 0 h 23"/>
                    <a:gd name="T10" fmla="*/ 17 w 32"/>
                    <a:gd name="T11" fmla="*/ 0 h 23"/>
                    <a:gd name="T12" fmla="*/ 21 w 32"/>
                    <a:gd name="T13" fmla="*/ 0 h 23"/>
                    <a:gd name="T14" fmla="*/ 25 w 32"/>
                    <a:gd name="T15" fmla="*/ 1 h 23"/>
                    <a:gd name="T16" fmla="*/ 27 w 32"/>
                    <a:gd name="T17" fmla="*/ 3 h 23"/>
                    <a:gd name="T18" fmla="*/ 31 w 32"/>
                    <a:gd name="T19" fmla="*/ 4 h 23"/>
                    <a:gd name="T20" fmla="*/ 31 w 32"/>
                    <a:gd name="T21" fmla="*/ 22 h 23"/>
                    <a:gd name="T22" fmla="*/ 27 w 32"/>
                    <a:gd name="T23" fmla="*/ 20 h 23"/>
                    <a:gd name="T24" fmla="*/ 25 w 32"/>
                    <a:gd name="T25" fmla="*/ 18 h 23"/>
                    <a:gd name="T26" fmla="*/ 21 w 32"/>
                    <a:gd name="T27" fmla="*/ 17 h 23"/>
                    <a:gd name="T28" fmla="*/ 17 w 32"/>
                    <a:gd name="T29" fmla="*/ 17 h 23"/>
                    <a:gd name="T30" fmla="*/ 13 w 32"/>
                    <a:gd name="T31" fmla="*/ 17 h 23"/>
                    <a:gd name="T32" fmla="*/ 11 w 32"/>
                    <a:gd name="T33" fmla="*/ 17 h 23"/>
                    <a:gd name="T34" fmla="*/ 9 w 32"/>
                    <a:gd name="T35" fmla="*/ 18 h 23"/>
                    <a:gd name="T36" fmla="*/ 3 w 32"/>
                    <a:gd name="T37" fmla="*/ 20 h 23"/>
                    <a:gd name="T38" fmla="*/ 0 w 32"/>
                    <a:gd name="T39" fmla="*/ 22 h 23"/>
                    <a:gd name="T40" fmla="*/ 0 w 32"/>
                    <a:gd name="T41" fmla="*/ 4 h 23"/>
                    <a:gd name="T42" fmla="*/ 3 w 32"/>
                    <a:gd name="T43" fmla="*/ 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3"/>
                    <a:gd name="T68" fmla="*/ 32 w 32"/>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3">
                      <a:moveTo>
                        <a:pt x="3" y="3"/>
                      </a:moveTo>
                      <a:lnTo>
                        <a:pt x="5" y="1"/>
                      </a:lnTo>
                      <a:lnTo>
                        <a:pt x="9" y="1"/>
                      </a:lnTo>
                      <a:lnTo>
                        <a:pt x="11" y="0"/>
                      </a:lnTo>
                      <a:lnTo>
                        <a:pt x="13" y="0"/>
                      </a:lnTo>
                      <a:lnTo>
                        <a:pt x="17" y="0"/>
                      </a:lnTo>
                      <a:lnTo>
                        <a:pt x="21" y="0"/>
                      </a:lnTo>
                      <a:lnTo>
                        <a:pt x="25" y="1"/>
                      </a:lnTo>
                      <a:lnTo>
                        <a:pt x="27" y="3"/>
                      </a:lnTo>
                      <a:lnTo>
                        <a:pt x="31" y="4"/>
                      </a:lnTo>
                      <a:lnTo>
                        <a:pt x="31" y="22"/>
                      </a:lnTo>
                      <a:lnTo>
                        <a:pt x="27" y="20"/>
                      </a:lnTo>
                      <a:lnTo>
                        <a:pt x="25" y="18"/>
                      </a:lnTo>
                      <a:lnTo>
                        <a:pt x="21" y="17"/>
                      </a:lnTo>
                      <a:lnTo>
                        <a:pt x="17" y="17"/>
                      </a:lnTo>
                      <a:lnTo>
                        <a:pt x="13" y="17"/>
                      </a:lnTo>
                      <a:lnTo>
                        <a:pt x="11" y="17"/>
                      </a:lnTo>
                      <a:lnTo>
                        <a:pt x="9" y="18"/>
                      </a:lnTo>
                      <a:lnTo>
                        <a:pt x="3" y="20"/>
                      </a:lnTo>
                      <a:lnTo>
                        <a:pt x="0" y="22"/>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6" name="Freeform 53"/>
                <p:cNvSpPr>
                  <a:spLocks/>
                </p:cNvSpPr>
                <p:nvPr/>
              </p:nvSpPr>
              <p:spPr bwMode="auto">
                <a:xfrm>
                  <a:off x="5484" y="1698"/>
                  <a:ext cx="32" cy="22"/>
                </a:xfrm>
                <a:custGeom>
                  <a:avLst/>
                  <a:gdLst>
                    <a:gd name="T0" fmla="*/ 3 w 32"/>
                    <a:gd name="T1" fmla="*/ 3 h 22"/>
                    <a:gd name="T2" fmla="*/ 5 w 32"/>
                    <a:gd name="T3" fmla="*/ 1 h 22"/>
                    <a:gd name="T4" fmla="*/ 9 w 32"/>
                    <a:gd name="T5" fmla="*/ 1 h 22"/>
                    <a:gd name="T6" fmla="*/ 11 w 32"/>
                    <a:gd name="T7" fmla="*/ 1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6 h 22"/>
                    <a:gd name="T34" fmla="*/ 9 w 32"/>
                    <a:gd name="T35" fmla="*/ 18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1"/>
                      </a:lnTo>
                      <a:lnTo>
                        <a:pt x="13" y="0"/>
                      </a:lnTo>
                      <a:lnTo>
                        <a:pt x="17" y="0"/>
                      </a:lnTo>
                      <a:lnTo>
                        <a:pt x="21" y="0"/>
                      </a:lnTo>
                      <a:lnTo>
                        <a:pt x="25" y="1"/>
                      </a:lnTo>
                      <a:lnTo>
                        <a:pt x="27" y="3"/>
                      </a:lnTo>
                      <a:lnTo>
                        <a:pt x="31" y="4"/>
                      </a:lnTo>
                      <a:lnTo>
                        <a:pt x="31" y="21"/>
                      </a:lnTo>
                      <a:lnTo>
                        <a:pt x="27" y="19"/>
                      </a:lnTo>
                      <a:lnTo>
                        <a:pt x="25" y="18"/>
                      </a:lnTo>
                      <a:lnTo>
                        <a:pt x="21" y="16"/>
                      </a:lnTo>
                      <a:lnTo>
                        <a:pt x="17" y="16"/>
                      </a:lnTo>
                      <a:lnTo>
                        <a:pt x="13" y="16"/>
                      </a:lnTo>
                      <a:lnTo>
                        <a:pt x="11" y="16"/>
                      </a:lnTo>
                      <a:lnTo>
                        <a:pt x="9" y="18"/>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7" name="Freeform 54"/>
                <p:cNvSpPr>
                  <a:spLocks/>
                </p:cNvSpPr>
                <p:nvPr/>
              </p:nvSpPr>
              <p:spPr bwMode="auto">
                <a:xfrm>
                  <a:off x="5484" y="1728"/>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6 h 22"/>
                    <a:gd name="T34" fmla="*/ 9 w 32"/>
                    <a:gd name="T35" fmla="*/ 18 h 22"/>
                    <a:gd name="T36" fmla="*/ 3 w 32"/>
                    <a:gd name="T37" fmla="*/ 19 h 22"/>
                    <a:gd name="T38" fmla="*/ 0 w 32"/>
                    <a:gd name="T39" fmla="*/ 19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8"/>
                      </a:lnTo>
                      <a:lnTo>
                        <a:pt x="21" y="16"/>
                      </a:lnTo>
                      <a:lnTo>
                        <a:pt x="17" y="16"/>
                      </a:lnTo>
                      <a:lnTo>
                        <a:pt x="13" y="16"/>
                      </a:lnTo>
                      <a:lnTo>
                        <a:pt x="11" y="16"/>
                      </a:lnTo>
                      <a:lnTo>
                        <a:pt x="9" y="18"/>
                      </a:lnTo>
                      <a:lnTo>
                        <a:pt x="3" y="19"/>
                      </a:lnTo>
                      <a:lnTo>
                        <a:pt x="0" y="19"/>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8" name="Freeform 55"/>
                <p:cNvSpPr>
                  <a:spLocks/>
                </p:cNvSpPr>
                <p:nvPr/>
              </p:nvSpPr>
              <p:spPr bwMode="auto">
                <a:xfrm>
                  <a:off x="5484" y="1757"/>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8 h 22"/>
                    <a:gd name="T26" fmla="*/ 21 w 32"/>
                    <a:gd name="T27" fmla="*/ 16 h 22"/>
                    <a:gd name="T28" fmla="*/ 17 w 32"/>
                    <a:gd name="T29" fmla="*/ 16 h 22"/>
                    <a:gd name="T30" fmla="*/ 13 w 32"/>
                    <a:gd name="T31" fmla="*/ 16 h 22"/>
                    <a:gd name="T32" fmla="*/ 11 w 32"/>
                    <a:gd name="T33" fmla="*/ 16 h 22"/>
                    <a:gd name="T34" fmla="*/ 9 w 32"/>
                    <a:gd name="T35" fmla="*/ 18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8"/>
                      </a:lnTo>
                      <a:lnTo>
                        <a:pt x="21" y="16"/>
                      </a:lnTo>
                      <a:lnTo>
                        <a:pt x="17" y="16"/>
                      </a:lnTo>
                      <a:lnTo>
                        <a:pt x="13" y="16"/>
                      </a:lnTo>
                      <a:lnTo>
                        <a:pt x="11" y="16"/>
                      </a:lnTo>
                      <a:lnTo>
                        <a:pt x="9" y="18"/>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09" name="Freeform 56"/>
                <p:cNvSpPr>
                  <a:spLocks/>
                </p:cNvSpPr>
                <p:nvPr/>
              </p:nvSpPr>
              <p:spPr bwMode="auto">
                <a:xfrm>
                  <a:off x="5484" y="1787"/>
                  <a:ext cx="32" cy="22"/>
                </a:xfrm>
                <a:custGeom>
                  <a:avLst/>
                  <a:gdLst>
                    <a:gd name="T0" fmla="*/ 3 w 32"/>
                    <a:gd name="T1" fmla="*/ 3 h 22"/>
                    <a:gd name="T2" fmla="*/ 5 w 32"/>
                    <a:gd name="T3" fmla="*/ 1 h 22"/>
                    <a:gd name="T4" fmla="*/ 9 w 32"/>
                    <a:gd name="T5" fmla="*/ 1 h 22"/>
                    <a:gd name="T6" fmla="*/ 11 w 32"/>
                    <a:gd name="T7" fmla="*/ 0 h 22"/>
                    <a:gd name="T8" fmla="*/ 13 w 32"/>
                    <a:gd name="T9" fmla="*/ 0 h 22"/>
                    <a:gd name="T10" fmla="*/ 17 w 32"/>
                    <a:gd name="T11" fmla="*/ 0 h 22"/>
                    <a:gd name="T12" fmla="*/ 21 w 32"/>
                    <a:gd name="T13" fmla="*/ 0 h 22"/>
                    <a:gd name="T14" fmla="*/ 25 w 32"/>
                    <a:gd name="T15" fmla="*/ 1 h 22"/>
                    <a:gd name="T16" fmla="*/ 27 w 32"/>
                    <a:gd name="T17" fmla="*/ 3 h 22"/>
                    <a:gd name="T18" fmla="*/ 31 w 32"/>
                    <a:gd name="T19" fmla="*/ 4 h 22"/>
                    <a:gd name="T20" fmla="*/ 31 w 32"/>
                    <a:gd name="T21" fmla="*/ 21 h 22"/>
                    <a:gd name="T22" fmla="*/ 27 w 32"/>
                    <a:gd name="T23" fmla="*/ 19 h 22"/>
                    <a:gd name="T24" fmla="*/ 25 w 32"/>
                    <a:gd name="T25" fmla="*/ 17 h 22"/>
                    <a:gd name="T26" fmla="*/ 21 w 32"/>
                    <a:gd name="T27" fmla="*/ 17 h 22"/>
                    <a:gd name="T28" fmla="*/ 17 w 32"/>
                    <a:gd name="T29" fmla="*/ 16 h 22"/>
                    <a:gd name="T30" fmla="*/ 13 w 32"/>
                    <a:gd name="T31" fmla="*/ 16 h 22"/>
                    <a:gd name="T32" fmla="*/ 11 w 32"/>
                    <a:gd name="T33" fmla="*/ 17 h 22"/>
                    <a:gd name="T34" fmla="*/ 9 w 32"/>
                    <a:gd name="T35" fmla="*/ 17 h 22"/>
                    <a:gd name="T36" fmla="*/ 3 w 32"/>
                    <a:gd name="T37" fmla="*/ 19 h 22"/>
                    <a:gd name="T38" fmla="*/ 0 w 32"/>
                    <a:gd name="T39" fmla="*/ 21 h 22"/>
                    <a:gd name="T40" fmla="*/ 0 w 32"/>
                    <a:gd name="T41" fmla="*/ 4 h 22"/>
                    <a:gd name="T42" fmla="*/ 3 w 32"/>
                    <a:gd name="T43" fmla="*/ 3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3"/>
                      </a:moveTo>
                      <a:lnTo>
                        <a:pt x="5" y="1"/>
                      </a:lnTo>
                      <a:lnTo>
                        <a:pt x="9" y="1"/>
                      </a:lnTo>
                      <a:lnTo>
                        <a:pt x="11" y="0"/>
                      </a:lnTo>
                      <a:lnTo>
                        <a:pt x="13" y="0"/>
                      </a:lnTo>
                      <a:lnTo>
                        <a:pt x="17" y="0"/>
                      </a:lnTo>
                      <a:lnTo>
                        <a:pt x="21" y="0"/>
                      </a:lnTo>
                      <a:lnTo>
                        <a:pt x="25" y="1"/>
                      </a:lnTo>
                      <a:lnTo>
                        <a:pt x="27" y="3"/>
                      </a:lnTo>
                      <a:lnTo>
                        <a:pt x="31" y="4"/>
                      </a:lnTo>
                      <a:lnTo>
                        <a:pt x="31" y="21"/>
                      </a:lnTo>
                      <a:lnTo>
                        <a:pt x="27" y="19"/>
                      </a:lnTo>
                      <a:lnTo>
                        <a:pt x="25" y="17"/>
                      </a:lnTo>
                      <a:lnTo>
                        <a:pt x="21" y="17"/>
                      </a:lnTo>
                      <a:lnTo>
                        <a:pt x="17" y="16"/>
                      </a:lnTo>
                      <a:lnTo>
                        <a:pt x="13" y="16"/>
                      </a:lnTo>
                      <a:lnTo>
                        <a:pt x="11" y="17"/>
                      </a:lnTo>
                      <a:lnTo>
                        <a:pt x="9" y="17"/>
                      </a:lnTo>
                      <a:lnTo>
                        <a:pt x="3" y="19"/>
                      </a:lnTo>
                      <a:lnTo>
                        <a:pt x="0" y="21"/>
                      </a:lnTo>
                      <a:lnTo>
                        <a:pt x="0" y="4"/>
                      </a:lnTo>
                      <a:lnTo>
                        <a:pt x="3"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210" name="Freeform 57"/>
                <p:cNvSpPr>
                  <a:spLocks/>
                </p:cNvSpPr>
                <p:nvPr/>
              </p:nvSpPr>
              <p:spPr bwMode="auto">
                <a:xfrm>
                  <a:off x="5484" y="1469"/>
                  <a:ext cx="32" cy="22"/>
                </a:xfrm>
                <a:custGeom>
                  <a:avLst/>
                  <a:gdLst>
                    <a:gd name="T0" fmla="*/ 3 w 32"/>
                    <a:gd name="T1" fmla="*/ 4 h 22"/>
                    <a:gd name="T2" fmla="*/ 5 w 32"/>
                    <a:gd name="T3" fmla="*/ 2 h 22"/>
                    <a:gd name="T4" fmla="*/ 9 w 32"/>
                    <a:gd name="T5" fmla="*/ 2 h 22"/>
                    <a:gd name="T6" fmla="*/ 11 w 32"/>
                    <a:gd name="T7" fmla="*/ 0 h 22"/>
                    <a:gd name="T8" fmla="*/ 13 w 32"/>
                    <a:gd name="T9" fmla="*/ 0 h 22"/>
                    <a:gd name="T10" fmla="*/ 17 w 32"/>
                    <a:gd name="T11" fmla="*/ 0 h 22"/>
                    <a:gd name="T12" fmla="*/ 21 w 32"/>
                    <a:gd name="T13" fmla="*/ 0 h 22"/>
                    <a:gd name="T14" fmla="*/ 25 w 32"/>
                    <a:gd name="T15" fmla="*/ 2 h 22"/>
                    <a:gd name="T16" fmla="*/ 27 w 32"/>
                    <a:gd name="T17" fmla="*/ 4 h 22"/>
                    <a:gd name="T18" fmla="*/ 31 w 32"/>
                    <a:gd name="T19" fmla="*/ 7 h 22"/>
                    <a:gd name="T20" fmla="*/ 31 w 32"/>
                    <a:gd name="T21" fmla="*/ 21 h 22"/>
                    <a:gd name="T22" fmla="*/ 27 w 32"/>
                    <a:gd name="T23" fmla="*/ 18 h 22"/>
                    <a:gd name="T24" fmla="*/ 25 w 32"/>
                    <a:gd name="T25" fmla="*/ 16 h 22"/>
                    <a:gd name="T26" fmla="*/ 21 w 32"/>
                    <a:gd name="T27" fmla="*/ 16 h 22"/>
                    <a:gd name="T28" fmla="*/ 17 w 32"/>
                    <a:gd name="T29" fmla="*/ 14 h 22"/>
                    <a:gd name="T30" fmla="*/ 13 w 32"/>
                    <a:gd name="T31" fmla="*/ 14 h 22"/>
                    <a:gd name="T32" fmla="*/ 11 w 32"/>
                    <a:gd name="T33" fmla="*/ 16 h 22"/>
                    <a:gd name="T34" fmla="*/ 9 w 32"/>
                    <a:gd name="T35" fmla="*/ 16 h 22"/>
                    <a:gd name="T36" fmla="*/ 3 w 32"/>
                    <a:gd name="T37" fmla="*/ 18 h 22"/>
                    <a:gd name="T38" fmla="*/ 0 w 32"/>
                    <a:gd name="T39" fmla="*/ 21 h 22"/>
                    <a:gd name="T40" fmla="*/ 0 w 32"/>
                    <a:gd name="T41" fmla="*/ 7 h 22"/>
                    <a:gd name="T42" fmla="*/ 3 w 32"/>
                    <a:gd name="T43" fmla="*/ 4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22"/>
                    <a:gd name="T68" fmla="*/ 32 w 32"/>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22">
                      <a:moveTo>
                        <a:pt x="3" y="4"/>
                      </a:moveTo>
                      <a:lnTo>
                        <a:pt x="5" y="2"/>
                      </a:lnTo>
                      <a:lnTo>
                        <a:pt x="9" y="2"/>
                      </a:lnTo>
                      <a:lnTo>
                        <a:pt x="11" y="0"/>
                      </a:lnTo>
                      <a:lnTo>
                        <a:pt x="13" y="0"/>
                      </a:lnTo>
                      <a:lnTo>
                        <a:pt x="17" y="0"/>
                      </a:lnTo>
                      <a:lnTo>
                        <a:pt x="21" y="0"/>
                      </a:lnTo>
                      <a:lnTo>
                        <a:pt x="25" y="2"/>
                      </a:lnTo>
                      <a:lnTo>
                        <a:pt x="27" y="4"/>
                      </a:lnTo>
                      <a:lnTo>
                        <a:pt x="31" y="7"/>
                      </a:lnTo>
                      <a:lnTo>
                        <a:pt x="31" y="21"/>
                      </a:lnTo>
                      <a:lnTo>
                        <a:pt x="27" y="18"/>
                      </a:lnTo>
                      <a:lnTo>
                        <a:pt x="25" y="16"/>
                      </a:lnTo>
                      <a:lnTo>
                        <a:pt x="21" y="16"/>
                      </a:lnTo>
                      <a:lnTo>
                        <a:pt x="17" y="14"/>
                      </a:lnTo>
                      <a:lnTo>
                        <a:pt x="13" y="14"/>
                      </a:lnTo>
                      <a:lnTo>
                        <a:pt x="11" y="16"/>
                      </a:lnTo>
                      <a:lnTo>
                        <a:pt x="9" y="16"/>
                      </a:lnTo>
                      <a:lnTo>
                        <a:pt x="3" y="18"/>
                      </a:lnTo>
                      <a:lnTo>
                        <a:pt x="0" y="21"/>
                      </a:lnTo>
                      <a:lnTo>
                        <a:pt x="0" y="7"/>
                      </a:lnTo>
                      <a:lnTo>
                        <a:pt x="3" y="4"/>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grpSp>
        <p:grpSp>
          <p:nvGrpSpPr>
            <p:cNvPr id="10" name="Group 58"/>
            <p:cNvGrpSpPr>
              <a:grpSpLocks/>
            </p:cNvGrpSpPr>
            <p:nvPr/>
          </p:nvGrpSpPr>
          <p:grpSpPr bwMode="auto">
            <a:xfrm>
              <a:off x="5172" y="3332"/>
              <a:ext cx="199" cy="360"/>
              <a:chOff x="5175" y="1472"/>
              <a:chExt cx="313" cy="402"/>
            </a:xfrm>
          </p:grpSpPr>
          <p:grpSp>
            <p:nvGrpSpPr>
              <p:cNvPr id="11" name="Group 59"/>
              <p:cNvGrpSpPr>
                <a:grpSpLocks/>
              </p:cNvGrpSpPr>
              <p:nvPr/>
            </p:nvGrpSpPr>
            <p:grpSpPr bwMode="auto">
              <a:xfrm>
                <a:off x="5202" y="1472"/>
                <a:ext cx="286" cy="395"/>
                <a:chOff x="5202" y="1472"/>
                <a:chExt cx="286" cy="395"/>
              </a:xfrm>
            </p:grpSpPr>
            <p:sp>
              <p:nvSpPr>
                <p:cNvPr id="5188" name="Freeform 60"/>
                <p:cNvSpPr>
                  <a:spLocks/>
                </p:cNvSpPr>
                <p:nvPr/>
              </p:nvSpPr>
              <p:spPr bwMode="auto">
                <a:xfrm>
                  <a:off x="5202" y="1511"/>
                  <a:ext cx="223" cy="356"/>
                </a:xfrm>
                <a:custGeom>
                  <a:avLst/>
                  <a:gdLst>
                    <a:gd name="T0" fmla="*/ 222 w 223"/>
                    <a:gd name="T1" fmla="*/ 0 h 356"/>
                    <a:gd name="T2" fmla="*/ 0 w 223"/>
                    <a:gd name="T3" fmla="*/ 69 h 356"/>
                    <a:gd name="T4" fmla="*/ 0 w 223"/>
                    <a:gd name="T5" fmla="*/ 347 h 356"/>
                    <a:gd name="T6" fmla="*/ 222 w 223"/>
                    <a:gd name="T7" fmla="*/ 355 h 356"/>
                    <a:gd name="T8" fmla="*/ 222 w 223"/>
                    <a:gd name="T9" fmla="*/ 0 h 356"/>
                    <a:gd name="T10" fmla="*/ 0 60000 65536"/>
                    <a:gd name="T11" fmla="*/ 0 60000 65536"/>
                    <a:gd name="T12" fmla="*/ 0 60000 65536"/>
                    <a:gd name="T13" fmla="*/ 0 60000 65536"/>
                    <a:gd name="T14" fmla="*/ 0 60000 65536"/>
                    <a:gd name="T15" fmla="*/ 0 w 223"/>
                    <a:gd name="T16" fmla="*/ 0 h 356"/>
                    <a:gd name="T17" fmla="*/ 223 w 223"/>
                    <a:gd name="T18" fmla="*/ 356 h 356"/>
                  </a:gdLst>
                  <a:ahLst/>
                  <a:cxnLst>
                    <a:cxn ang="T10">
                      <a:pos x="T0" y="T1"/>
                    </a:cxn>
                    <a:cxn ang="T11">
                      <a:pos x="T2" y="T3"/>
                    </a:cxn>
                    <a:cxn ang="T12">
                      <a:pos x="T4" y="T5"/>
                    </a:cxn>
                    <a:cxn ang="T13">
                      <a:pos x="T6" y="T7"/>
                    </a:cxn>
                    <a:cxn ang="T14">
                      <a:pos x="T8" y="T9"/>
                    </a:cxn>
                  </a:cxnLst>
                  <a:rect l="T15" t="T16" r="T17" b="T18"/>
                  <a:pathLst>
                    <a:path w="223" h="356">
                      <a:moveTo>
                        <a:pt x="222" y="0"/>
                      </a:moveTo>
                      <a:lnTo>
                        <a:pt x="0" y="69"/>
                      </a:lnTo>
                      <a:lnTo>
                        <a:pt x="0" y="347"/>
                      </a:lnTo>
                      <a:lnTo>
                        <a:pt x="222" y="355"/>
                      </a:lnTo>
                      <a:lnTo>
                        <a:pt x="222" y="0"/>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9" name="Line 61"/>
                <p:cNvSpPr>
                  <a:spLocks noChangeShapeType="1"/>
                </p:cNvSpPr>
                <p:nvPr/>
              </p:nvSpPr>
              <p:spPr bwMode="auto">
                <a:xfrm flipV="1">
                  <a:off x="5258" y="1562"/>
                  <a:ext cx="31" cy="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90" name="Freeform 62"/>
                <p:cNvSpPr>
                  <a:spLocks/>
                </p:cNvSpPr>
                <p:nvPr/>
              </p:nvSpPr>
              <p:spPr bwMode="auto">
                <a:xfrm>
                  <a:off x="5350" y="1472"/>
                  <a:ext cx="138" cy="395"/>
                </a:xfrm>
                <a:custGeom>
                  <a:avLst/>
                  <a:gdLst>
                    <a:gd name="T0" fmla="*/ 0 w 138"/>
                    <a:gd name="T1" fmla="*/ 47 h 395"/>
                    <a:gd name="T2" fmla="*/ 137 w 138"/>
                    <a:gd name="T3" fmla="*/ 0 h 395"/>
                    <a:gd name="T4" fmla="*/ 137 w 138"/>
                    <a:gd name="T5" fmla="*/ 394 h 395"/>
                    <a:gd name="T6" fmla="*/ 0 w 138"/>
                    <a:gd name="T7" fmla="*/ 391 h 395"/>
                    <a:gd name="T8" fmla="*/ 1 w 138"/>
                    <a:gd name="T9" fmla="*/ 47 h 395"/>
                    <a:gd name="T10" fmla="*/ 0 w 138"/>
                    <a:gd name="T11" fmla="*/ 47 h 395"/>
                    <a:gd name="T12" fmla="*/ 0 60000 65536"/>
                    <a:gd name="T13" fmla="*/ 0 60000 65536"/>
                    <a:gd name="T14" fmla="*/ 0 60000 65536"/>
                    <a:gd name="T15" fmla="*/ 0 60000 65536"/>
                    <a:gd name="T16" fmla="*/ 0 60000 65536"/>
                    <a:gd name="T17" fmla="*/ 0 60000 65536"/>
                    <a:gd name="T18" fmla="*/ 0 w 138"/>
                    <a:gd name="T19" fmla="*/ 0 h 395"/>
                    <a:gd name="T20" fmla="*/ 138 w 138"/>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138" h="395">
                      <a:moveTo>
                        <a:pt x="0" y="47"/>
                      </a:moveTo>
                      <a:lnTo>
                        <a:pt x="137" y="0"/>
                      </a:lnTo>
                      <a:lnTo>
                        <a:pt x="137" y="394"/>
                      </a:lnTo>
                      <a:lnTo>
                        <a:pt x="0" y="391"/>
                      </a:lnTo>
                      <a:lnTo>
                        <a:pt x="1" y="47"/>
                      </a:lnTo>
                      <a:lnTo>
                        <a:pt x="0" y="47"/>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grpSp>
            <p:nvGrpSpPr>
              <p:cNvPr id="12" name="Group 63"/>
              <p:cNvGrpSpPr>
                <a:grpSpLocks/>
              </p:cNvGrpSpPr>
              <p:nvPr/>
            </p:nvGrpSpPr>
            <p:grpSpPr bwMode="auto">
              <a:xfrm>
                <a:off x="5230" y="1567"/>
                <a:ext cx="148" cy="215"/>
                <a:chOff x="5230" y="1567"/>
                <a:chExt cx="148" cy="215"/>
              </a:xfrm>
            </p:grpSpPr>
            <p:sp>
              <p:nvSpPr>
                <p:cNvPr id="5174" name="Freeform 64"/>
                <p:cNvSpPr>
                  <a:spLocks/>
                </p:cNvSpPr>
                <p:nvPr/>
              </p:nvSpPr>
              <p:spPr bwMode="auto">
                <a:xfrm>
                  <a:off x="5230" y="1567"/>
                  <a:ext cx="148" cy="215"/>
                </a:xfrm>
                <a:custGeom>
                  <a:avLst/>
                  <a:gdLst>
                    <a:gd name="T0" fmla="*/ 147 w 148"/>
                    <a:gd name="T1" fmla="*/ 207 h 215"/>
                    <a:gd name="T2" fmla="*/ 147 w 148"/>
                    <a:gd name="T3" fmla="*/ 0 h 215"/>
                    <a:gd name="T4" fmla="*/ 0 w 148"/>
                    <a:gd name="T5" fmla="*/ 38 h 215"/>
                    <a:gd name="T6" fmla="*/ 0 w 148"/>
                    <a:gd name="T7" fmla="*/ 214 h 215"/>
                    <a:gd name="T8" fmla="*/ 147 w 148"/>
                    <a:gd name="T9" fmla="*/ 207 h 215"/>
                    <a:gd name="T10" fmla="*/ 0 60000 65536"/>
                    <a:gd name="T11" fmla="*/ 0 60000 65536"/>
                    <a:gd name="T12" fmla="*/ 0 60000 65536"/>
                    <a:gd name="T13" fmla="*/ 0 60000 65536"/>
                    <a:gd name="T14" fmla="*/ 0 60000 65536"/>
                    <a:gd name="T15" fmla="*/ 0 w 148"/>
                    <a:gd name="T16" fmla="*/ 0 h 215"/>
                    <a:gd name="T17" fmla="*/ 148 w 148"/>
                    <a:gd name="T18" fmla="*/ 215 h 215"/>
                  </a:gdLst>
                  <a:ahLst/>
                  <a:cxnLst>
                    <a:cxn ang="T10">
                      <a:pos x="T0" y="T1"/>
                    </a:cxn>
                    <a:cxn ang="T11">
                      <a:pos x="T2" y="T3"/>
                    </a:cxn>
                    <a:cxn ang="T12">
                      <a:pos x="T4" y="T5"/>
                    </a:cxn>
                    <a:cxn ang="T13">
                      <a:pos x="T6" y="T7"/>
                    </a:cxn>
                    <a:cxn ang="T14">
                      <a:pos x="T8" y="T9"/>
                    </a:cxn>
                  </a:cxnLst>
                  <a:rect l="T15" t="T16" r="T17" b="T18"/>
                  <a:pathLst>
                    <a:path w="148" h="215">
                      <a:moveTo>
                        <a:pt x="147" y="207"/>
                      </a:moveTo>
                      <a:lnTo>
                        <a:pt x="147" y="0"/>
                      </a:lnTo>
                      <a:lnTo>
                        <a:pt x="0" y="38"/>
                      </a:lnTo>
                      <a:lnTo>
                        <a:pt x="0" y="214"/>
                      </a:lnTo>
                      <a:lnTo>
                        <a:pt x="147" y="207"/>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5" name="Freeform 65"/>
                <p:cNvSpPr>
                  <a:spLocks/>
                </p:cNvSpPr>
                <p:nvPr/>
              </p:nvSpPr>
              <p:spPr bwMode="auto">
                <a:xfrm>
                  <a:off x="5240" y="1574"/>
                  <a:ext cx="129" cy="208"/>
                </a:xfrm>
                <a:custGeom>
                  <a:avLst/>
                  <a:gdLst>
                    <a:gd name="T0" fmla="*/ 128 w 129"/>
                    <a:gd name="T1" fmla="*/ 201 h 208"/>
                    <a:gd name="T2" fmla="*/ 128 w 129"/>
                    <a:gd name="T3" fmla="*/ 0 h 208"/>
                    <a:gd name="T4" fmla="*/ 0 w 129"/>
                    <a:gd name="T5" fmla="*/ 35 h 208"/>
                    <a:gd name="T6" fmla="*/ 0 w 129"/>
                    <a:gd name="T7" fmla="*/ 207 h 208"/>
                    <a:gd name="T8" fmla="*/ 128 w 129"/>
                    <a:gd name="T9" fmla="*/ 201 h 208"/>
                    <a:gd name="T10" fmla="*/ 0 60000 65536"/>
                    <a:gd name="T11" fmla="*/ 0 60000 65536"/>
                    <a:gd name="T12" fmla="*/ 0 60000 65536"/>
                    <a:gd name="T13" fmla="*/ 0 60000 65536"/>
                    <a:gd name="T14" fmla="*/ 0 60000 65536"/>
                    <a:gd name="T15" fmla="*/ 0 w 129"/>
                    <a:gd name="T16" fmla="*/ 0 h 208"/>
                    <a:gd name="T17" fmla="*/ 129 w 129"/>
                    <a:gd name="T18" fmla="*/ 208 h 208"/>
                  </a:gdLst>
                  <a:ahLst/>
                  <a:cxnLst>
                    <a:cxn ang="T10">
                      <a:pos x="T0" y="T1"/>
                    </a:cxn>
                    <a:cxn ang="T11">
                      <a:pos x="T2" y="T3"/>
                    </a:cxn>
                    <a:cxn ang="T12">
                      <a:pos x="T4" y="T5"/>
                    </a:cxn>
                    <a:cxn ang="T13">
                      <a:pos x="T6" y="T7"/>
                    </a:cxn>
                    <a:cxn ang="T14">
                      <a:pos x="T8" y="T9"/>
                    </a:cxn>
                  </a:cxnLst>
                  <a:rect l="T15" t="T16" r="T17" b="T18"/>
                  <a:pathLst>
                    <a:path w="129" h="208">
                      <a:moveTo>
                        <a:pt x="128" y="201"/>
                      </a:moveTo>
                      <a:lnTo>
                        <a:pt x="128" y="0"/>
                      </a:lnTo>
                      <a:lnTo>
                        <a:pt x="0" y="35"/>
                      </a:lnTo>
                      <a:lnTo>
                        <a:pt x="0" y="207"/>
                      </a:lnTo>
                      <a:lnTo>
                        <a:pt x="128" y="201"/>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6" name="Freeform 66"/>
                <p:cNvSpPr>
                  <a:spLocks/>
                </p:cNvSpPr>
                <p:nvPr/>
              </p:nvSpPr>
              <p:spPr bwMode="auto">
                <a:xfrm>
                  <a:off x="5240" y="1590"/>
                  <a:ext cx="129" cy="45"/>
                </a:xfrm>
                <a:custGeom>
                  <a:avLst/>
                  <a:gdLst>
                    <a:gd name="T0" fmla="*/ 128 w 129"/>
                    <a:gd name="T1" fmla="*/ 14 h 45"/>
                    <a:gd name="T2" fmla="*/ 128 w 129"/>
                    <a:gd name="T3" fmla="*/ 0 h 45"/>
                    <a:gd name="T4" fmla="*/ 0 w 129"/>
                    <a:gd name="T5" fmla="*/ 32 h 45"/>
                    <a:gd name="T6" fmla="*/ 0 w 129"/>
                    <a:gd name="T7" fmla="*/ 44 h 45"/>
                    <a:gd name="T8" fmla="*/ 128 w 129"/>
                    <a:gd name="T9" fmla="*/ 14 h 45"/>
                    <a:gd name="T10" fmla="*/ 0 60000 65536"/>
                    <a:gd name="T11" fmla="*/ 0 60000 65536"/>
                    <a:gd name="T12" fmla="*/ 0 60000 65536"/>
                    <a:gd name="T13" fmla="*/ 0 60000 65536"/>
                    <a:gd name="T14" fmla="*/ 0 60000 65536"/>
                    <a:gd name="T15" fmla="*/ 0 w 129"/>
                    <a:gd name="T16" fmla="*/ 0 h 45"/>
                    <a:gd name="T17" fmla="*/ 129 w 129"/>
                    <a:gd name="T18" fmla="*/ 45 h 45"/>
                  </a:gdLst>
                  <a:ahLst/>
                  <a:cxnLst>
                    <a:cxn ang="T10">
                      <a:pos x="T0" y="T1"/>
                    </a:cxn>
                    <a:cxn ang="T11">
                      <a:pos x="T2" y="T3"/>
                    </a:cxn>
                    <a:cxn ang="T12">
                      <a:pos x="T4" y="T5"/>
                    </a:cxn>
                    <a:cxn ang="T13">
                      <a:pos x="T6" y="T7"/>
                    </a:cxn>
                    <a:cxn ang="T14">
                      <a:pos x="T8" y="T9"/>
                    </a:cxn>
                  </a:cxnLst>
                  <a:rect l="T15" t="T16" r="T17" b="T18"/>
                  <a:pathLst>
                    <a:path w="129" h="45">
                      <a:moveTo>
                        <a:pt x="128" y="14"/>
                      </a:moveTo>
                      <a:lnTo>
                        <a:pt x="128" y="0"/>
                      </a:lnTo>
                      <a:lnTo>
                        <a:pt x="0" y="32"/>
                      </a:lnTo>
                      <a:lnTo>
                        <a:pt x="0" y="44"/>
                      </a:lnTo>
                      <a:lnTo>
                        <a:pt x="128" y="14"/>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7" name="Freeform 67"/>
                <p:cNvSpPr>
                  <a:spLocks/>
                </p:cNvSpPr>
                <p:nvPr/>
              </p:nvSpPr>
              <p:spPr bwMode="auto">
                <a:xfrm>
                  <a:off x="5240" y="1621"/>
                  <a:ext cx="129" cy="40"/>
                </a:xfrm>
                <a:custGeom>
                  <a:avLst/>
                  <a:gdLst>
                    <a:gd name="T0" fmla="*/ 128 w 129"/>
                    <a:gd name="T1" fmla="*/ 13 h 40"/>
                    <a:gd name="T2" fmla="*/ 128 w 129"/>
                    <a:gd name="T3" fmla="*/ 0 h 40"/>
                    <a:gd name="T4" fmla="*/ 0 w 129"/>
                    <a:gd name="T5" fmla="*/ 26 h 40"/>
                    <a:gd name="T6" fmla="*/ 0 w 129"/>
                    <a:gd name="T7" fmla="*/ 39 h 40"/>
                    <a:gd name="T8" fmla="*/ 128 w 129"/>
                    <a:gd name="T9" fmla="*/ 13 h 40"/>
                    <a:gd name="T10" fmla="*/ 0 60000 65536"/>
                    <a:gd name="T11" fmla="*/ 0 60000 65536"/>
                    <a:gd name="T12" fmla="*/ 0 60000 65536"/>
                    <a:gd name="T13" fmla="*/ 0 60000 65536"/>
                    <a:gd name="T14" fmla="*/ 0 60000 65536"/>
                    <a:gd name="T15" fmla="*/ 0 w 129"/>
                    <a:gd name="T16" fmla="*/ 0 h 40"/>
                    <a:gd name="T17" fmla="*/ 129 w 129"/>
                    <a:gd name="T18" fmla="*/ 40 h 40"/>
                  </a:gdLst>
                  <a:ahLst/>
                  <a:cxnLst>
                    <a:cxn ang="T10">
                      <a:pos x="T0" y="T1"/>
                    </a:cxn>
                    <a:cxn ang="T11">
                      <a:pos x="T2" y="T3"/>
                    </a:cxn>
                    <a:cxn ang="T12">
                      <a:pos x="T4" y="T5"/>
                    </a:cxn>
                    <a:cxn ang="T13">
                      <a:pos x="T6" y="T7"/>
                    </a:cxn>
                    <a:cxn ang="T14">
                      <a:pos x="T8" y="T9"/>
                    </a:cxn>
                  </a:cxnLst>
                  <a:rect l="T15" t="T16" r="T17" b="T18"/>
                  <a:pathLst>
                    <a:path w="129" h="40">
                      <a:moveTo>
                        <a:pt x="128" y="13"/>
                      </a:moveTo>
                      <a:lnTo>
                        <a:pt x="128" y="0"/>
                      </a:lnTo>
                      <a:lnTo>
                        <a:pt x="0" y="26"/>
                      </a:lnTo>
                      <a:lnTo>
                        <a:pt x="0" y="39"/>
                      </a:lnTo>
                      <a:lnTo>
                        <a:pt x="128" y="1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8" name="Freeform 68"/>
                <p:cNvSpPr>
                  <a:spLocks/>
                </p:cNvSpPr>
                <p:nvPr/>
              </p:nvSpPr>
              <p:spPr bwMode="auto">
                <a:xfrm>
                  <a:off x="5240" y="1652"/>
                  <a:ext cx="129" cy="37"/>
                </a:xfrm>
                <a:custGeom>
                  <a:avLst/>
                  <a:gdLst>
                    <a:gd name="T0" fmla="*/ 128 w 129"/>
                    <a:gd name="T1" fmla="*/ 15 h 37"/>
                    <a:gd name="T2" fmla="*/ 128 w 129"/>
                    <a:gd name="T3" fmla="*/ 0 h 37"/>
                    <a:gd name="T4" fmla="*/ 0 w 129"/>
                    <a:gd name="T5" fmla="*/ 24 h 37"/>
                    <a:gd name="T6" fmla="*/ 0 w 129"/>
                    <a:gd name="T7" fmla="*/ 36 h 37"/>
                    <a:gd name="T8" fmla="*/ 128 w 129"/>
                    <a:gd name="T9" fmla="*/ 15 h 37"/>
                    <a:gd name="T10" fmla="*/ 0 60000 65536"/>
                    <a:gd name="T11" fmla="*/ 0 60000 65536"/>
                    <a:gd name="T12" fmla="*/ 0 60000 65536"/>
                    <a:gd name="T13" fmla="*/ 0 60000 65536"/>
                    <a:gd name="T14" fmla="*/ 0 60000 65536"/>
                    <a:gd name="T15" fmla="*/ 0 w 129"/>
                    <a:gd name="T16" fmla="*/ 0 h 37"/>
                    <a:gd name="T17" fmla="*/ 129 w 129"/>
                    <a:gd name="T18" fmla="*/ 37 h 37"/>
                  </a:gdLst>
                  <a:ahLst/>
                  <a:cxnLst>
                    <a:cxn ang="T10">
                      <a:pos x="T0" y="T1"/>
                    </a:cxn>
                    <a:cxn ang="T11">
                      <a:pos x="T2" y="T3"/>
                    </a:cxn>
                    <a:cxn ang="T12">
                      <a:pos x="T4" y="T5"/>
                    </a:cxn>
                    <a:cxn ang="T13">
                      <a:pos x="T6" y="T7"/>
                    </a:cxn>
                    <a:cxn ang="T14">
                      <a:pos x="T8" y="T9"/>
                    </a:cxn>
                  </a:cxnLst>
                  <a:rect l="T15" t="T16" r="T17" b="T18"/>
                  <a:pathLst>
                    <a:path w="129" h="37">
                      <a:moveTo>
                        <a:pt x="128" y="15"/>
                      </a:moveTo>
                      <a:lnTo>
                        <a:pt x="128" y="0"/>
                      </a:lnTo>
                      <a:lnTo>
                        <a:pt x="0" y="24"/>
                      </a:lnTo>
                      <a:lnTo>
                        <a:pt x="0" y="36"/>
                      </a:lnTo>
                      <a:lnTo>
                        <a:pt x="128" y="15"/>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9" name="Freeform 69"/>
                <p:cNvSpPr>
                  <a:spLocks/>
                </p:cNvSpPr>
                <p:nvPr/>
              </p:nvSpPr>
              <p:spPr bwMode="auto">
                <a:xfrm>
                  <a:off x="5240" y="1682"/>
                  <a:ext cx="129" cy="34"/>
                </a:xfrm>
                <a:custGeom>
                  <a:avLst/>
                  <a:gdLst>
                    <a:gd name="T0" fmla="*/ 128 w 129"/>
                    <a:gd name="T1" fmla="*/ 15 h 34"/>
                    <a:gd name="T2" fmla="*/ 128 w 129"/>
                    <a:gd name="T3" fmla="*/ 0 h 34"/>
                    <a:gd name="T4" fmla="*/ 0 w 129"/>
                    <a:gd name="T5" fmla="*/ 19 h 34"/>
                    <a:gd name="T6" fmla="*/ 0 w 129"/>
                    <a:gd name="T7" fmla="*/ 33 h 34"/>
                    <a:gd name="T8" fmla="*/ 128 w 129"/>
                    <a:gd name="T9" fmla="*/ 15 h 34"/>
                    <a:gd name="T10" fmla="*/ 0 60000 65536"/>
                    <a:gd name="T11" fmla="*/ 0 60000 65536"/>
                    <a:gd name="T12" fmla="*/ 0 60000 65536"/>
                    <a:gd name="T13" fmla="*/ 0 60000 65536"/>
                    <a:gd name="T14" fmla="*/ 0 60000 65536"/>
                    <a:gd name="T15" fmla="*/ 0 w 129"/>
                    <a:gd name="T16" fmla="*/ 0 h 34"/>
                    <a:gd name="T17" fmla="*/ 129 w 129"/>
                    <a:gd name="T18" fmla="*/ 34 h 34"/>
                  </a:gdLst>
                  <a:ahLst/>
                  <a:cxnLst>
                    <a:cxn ang="T10">
                      <a:pos x="T0" y="T1"/>
                    </a:cxn>
                    <a:cxn ang="T11">
                      <a:pos x="T2" y="T3"/>
                    </a:cxn>
                    <a:cxn ang="T12">
                      <a:pos x="T4" y="T5"/>
                    </a:cxn>
                    <a:cxn ang="T13">
                      <a:pos x="T6" y="T7"/>
                    </a:cxn>
                    <a:cxn ang="T14">
                      <a:pos x="T8" y="T9"/>
                    </a:cxn>
                  </a:cxnLst>
                  <a:rect l="T15" t="T16" r="T17" b="T18"/>
                  <a:pathLst>
                    <a:path w="129" h="34">
                      <a:moveTo>
                        <a:pt x="128" y="15"/>
                      </a:moveTo>
                      <a:lnTo>
                        <a:pt x="128" y="0"/>
                      </a:lnTo>
                      <a:lnTo>
                        <a:pt x="0" y="19"/>
                      </a:lnTo>
                      <a:lnTo>
                        <a:pt x="0" y="33"/>
                      </a:lnTo>
                      <a:lnTo>
                        <a:pt x="128" y="15"/>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0" name="Freeform 70"/>
                <p:cNvSpPr>
                  <a:spLocks/>
                </p:cNvSpPr>
                <p:nvPr/>
              </p:nvSpPr>
              <p:spPr bwMode="auto">
                <a:xfrm>
                  <a:off x="5240" y="1714"/>
                  <a:ext cx="129" cy="30"/>
                </a:xfrm>
                <a:custGeom>
                  <a:avLst/>
                  <a:gdLst>
                    <a:gd name="T0" fmla="*/ 128 w 129"/>
                    <a:gd name="T1" fmla="*/ 0 h 30"/>
                    <a:gd name="T2" fmla="*/ 0 w 129"/>
                    <a:gd name="T3" fmla="*/ 17 h 30"/>
                    <a:gd name="T4" fmla="*/ 0 w 129"/>
                    <a:gd name="T5" fmla="*/ 29 h 30"/>
                    <a:gd name="T6" fmla="*/ 128 w 129"/>
                    <a:gd name="T7" fmla="*/ 15 h 30"/>
                    <a:gd name="T8" fmla="*/ 128 w 129"/>
                    <a:gd name="T9" fmla="*/ 0 h 30"/>
                    <a:gd name="T10" fmla="*/ 0 60000 65536"/>
                    <a:gd name="T11" fmla="*/ 0 60000 65536"/>
                    <a:gd name="T12" fmla="*/ 0 60000 65536"/>
                    <a:gd name="T13" fmla="*/ 0 60000 65536"/>
                    <a:gd name="T14" fmla="*/ 0 60000 65536"/>
                    <a:gd name="T15" fmla="*/ 0 w 129"/>
                    <a:gd name="T16" fmla="*/ 0 h 30"/>
                    <a:gd name="T17" fmla="*/ 129 w 129"/>
                    <a:gd name="T18" fmla="*/ 30 h 30"/>
                  </a:gdLst>
                  <a:ahLst/>
                  <a:cxnLst>
                    <a:cxn ang="T10">
                      <a:pos x="T0" y="T1"/>
                    </a:cxn>
                    <a:cxn ang="T11">
                      <a:pos x="T2" y="T3"/>
                    </a:cxn>
                    <a:cxn ang="T12">
                      <a:pos x="T4" y="T5"/>
                    </a:cxn>
                    <a:cxn ang="T13">
                      <a:pos x="T6" y="T7"/>
                    </a:cxn>
                    <a:cxn ang="T14">
                      <a:pos x="T8" y="T9"/>
                    </a:cxn>
                  </a:cxnLst>
                  <a:rect l="T15" t="T16" r="T17" b="T18"/>
                  <a:pathLst>
                    <a:path w="129" h="30">
                      <a:moveTo>
                        <a:pt x="128" y="0"/>
                      </a:moveTo>
                      <a:lnTo>
                        <a:pt x="0" y="17"/>
                      </a:lnTo>
                      <a:lnTo>
                        <a:pt x="0" y="29"/>
                      </a:lnTo>
                      <a:lnTo>
                        <a:pt x="128" y="15"/>
                      </a:lnTo>
                      <a:lnTo>
                        <a:pt x="128" y="0"/>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1" name="Freeform 71"/>
                <p:cNvSpPr>
                  <a:spLocks/>
                </p:cNvSpPr>
                <p:nvPr/>
              </p:nvSpPr>
              <p:spPr bwMode="auto">
                <a:xfrm>
                  <a:off x="5240" y="1746"/>
                  <a:ext cx="129" cy="27"/>
                </a:xfrm>
                <a:custGeom>
                  <a:avLst/>
                  <a:gdLst>
                    <a:gd name="T0" fmla="*/ 0 w 129"/>
                    <a:gd name="T1" fmla="*/ 26 h 27"/>
                    <a:gd name="T2" fmla="*/ 128 w 129"/>
                    <a:gd name="T3" fmla="*/ 15 h 27"/>
                    <a:gd name="T4" fmla="*/ 128 w 129"/>
                    <a:gd name="T5" fmla="*/ 0 h 27"/>
                    <a:gd name="T6" fmla="*/ 0 w 129"/>
                    <a:gd name="T7" fmla="*/ 11 h 27"/>
                    <a:gd name="T8" fmla="*/ 0 w 129"/>
                    <a:gd name="T9" fmla="*/ 26 h 27"/>
                    <a:gd name="T10" fmla="*/ 0 60000 65536"/>
                    <a:gd name="T11" fmla="*/ 0 60000 65536"/>
                    <a:gd name="T12" fmla="*/ 0 60000 65536"/>
                    <a:gd name="T13" fmla="*/ 0 60000 65536"/>
                    <a:gd name="T14" fmla="*/ 0 60000 65536"/>
                    <a:gd name="T15" fmla="*/ 0 w 129"/>
                    <a:gd name="T16" fmla="*/ 0 h 27"/>
                    <a:gd name="T17" fmla="*/ 129 w 129"/>
                    <a:gd name="T18" fmla="*/ 27 h 27"/>
                  </a:gdLst>
                  <a:ahLst/>
                  <a:cxnLst>
                    <a:cxn ang="T10">
                      <a:pos x="T0" y="T1"/>
                    </a:cxn>
                    <a:cxn ang="T11">
                      <a:pos x="T2" y="T3"/>
                    </a:cxn>
                    <a:cxn ang="T12">
                      <a:pos x="T4" y="T5"/>
                    </a:cxn>
                    <a:cxn ang="T13">
                      <a:pos x="T6" y="T7"/>
                    </a:cxn>
                    <a:cxn ang="T14">
                      <a:pos x="T8" y="T9"/>
                    </a:cxn>
                  </a:cxnLst>
                  <a:rect l="T15" t="T16" r="T17" b="T18"/>
                  <a:pathLst>
                    <a:path w="129" h="27">
                      <a:moveTo>
                        <a:pt x="0" y="26"/>
                      </a:moveTo>
                      <a:lnTo>
                        <a:pt x="128" y="15"/>
                      </a:lnTo>
                      <a:lnTo>
                        <a:pt x="128" y="0"/>
                      </a:lnTo>
                      <a:lnTo>
                        <a:pt x="0" y="11"/>
                      </a:lnTo>
                      <a:lnTo>
                        <a:pt x="0" y="26"/>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2" name="Freeform 72"/>
                <p:cNvSpPr>
                  <a:spLocks/>
                </p:cNvSpPr>
                <p:nvPr/>
              </p:nvSpPr>
              <p:spPr bwMode="auto">
                <a:xfrm>
                  <a:off x="5332" y="1576"/>
                  <a:ext cx="30" cy="202"/>
                </a:xfrm>
                <a:custGeom>
                  <a:avLst/>
                  <a:gdLst>
                    <a:gd name="T0" fmla="*/ 29 w 30"/>
                    <a:gd name="T1" fmla="*/ 0 h 202"/>
                    <a:gd name="T2" fmla="*/ 29 w 30"/>
                    <a:gd name="T3" fmla="*/ 201 h 202"/>
                    <a:gd name="T4" fmla="*/ 0 w 30"/>
                    <a:gd name="T5" fmla="*/ 201 h 202"/>
                    <a:gd name="T6" fmla="*/ 0 w 30"/>
                    <a:gd name="T7" fmla="*/ 5 h 202"/>
                    <a:gd name="T8" fmla="*/ 29 w 30"/>
                    <a:gd name="T9" fmla="*/ 0 h 202"/>
                    <a:gd name="T10" fmla="*/ 0 60000 65536"/>
                    <a:gd name="T11" fmla="*/ 0 60000 65536"/>
                    <a:gd name="T12" fmla="*/ 0 60000 65536"/>
                    <a:gd name="T13" fmla="*/ 0 60000 65536"/>
                    <a:gd name="T14" fmla="*/ 0 60000 65536"/>
                    <a:gd name="T15" fmla="*/ 0 w 30"/>
                    <a:gd name="T16" fmla="*/ 0 h 202"/>
                    <a:gd name="T17" fmla="*/ 30 w 30"/>
                    <a:gd name="T18" fmla="*/ 202 h 202"/>
                  </a:gdLst>
                  <a:ahLst/>
                  <a:cxnLst>
                    <a:cxn ang="T10">
                      <a:pos x="T0" y="T1"/>
                    </a:cxn>
                    <a:cxn ang="T11">
                      <a:pos x="T2" y="T3"/>
                    </a:cxn>
                    <a:cxn ang="T12">
                      <a:pos x="T4" y="T5"/>
                    </a:cxn>
                    <a:cxn ang="T13">
                      <a:pos x="T6" y="T7"/>
                    </a:cxn>
                    <a:cxn ang="T14">
                      <a:pos x="T8" y="T9"/>
                    </a:cxn>
                  </a:cxnLst>
                  <a:rect l="T15" t="T16" r="T17" b="T18"/>
                  <a:pathLst>
                    <a:path w="30" h="202">
                      <a:moveTo>
                        <a:pt x="29" y="0"/>
                      </a:moveTo>
                      <a:lnTo>
                        <a:pt x="29" y="201"/>
                      </a:lnTo>
                      <a:lnTo>
                        <a:pt x="0" y="201"/>
                      </a:lnTo>
                      <a:lnTo>
                        <a:pt x="0" y="5"/>
                      </a:lnTo>
                      <a:lnTo>
                        <a:pt x="29"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3" name="Freeform 73"/>
                <p:cNvSpPr>
                  <a:spLocks/>
                </p:cNvSpPr>
                <p:nvPr/>
              </p:nvSpPr>
              <p:spPr bwMode="auto">
                <a:xfrm>
                  <a:off x="5328" y="1581"/>
                  <a:ext cx="31" cy="197"/>
                </a:xfrm>
                <a:custGeom>
                  <a:avLst/>
                  <a:gdLst>
                    <a:gd name="T0" fmla="*/ 30 w 31"/>
                    <a:gd name="T1" fmla="*/ 0 h 197"/>
                    <a:gd name="T2" fmla="*/ 30 w 31"/>
                    <a:gd name="T3" fmla="*/ 194 h 197"/>
                    <a:gd name="T4" fmla="*/ 0 w 31"/>
                    <a:gd name="T5" fmla="*/ 196 h 197"/>
                    <a:gd name="T6" fmla="*/ 0 w 31"/>
                    <a:gd name="T7" fmla="*/ 5 h 197"/>
                    <a:gd name="T8" fmla="*/ 30 w 31"/>
                    <a:gd name="T9" fmla="*/ 0 h 197"/>
                    <a:gd name="T10" fmla="*/ 0 60000 65536"/>
                    <a:gd name="T11" fmla="*/ 0 60000 65536"/>
                    <a:gd name="T12" fmla="*/ 0 60000 65536"/>
                    <a:gd name="T13" fmla="*/ 0 60000 65536"/>
                    <a:gd name="T14" fmla="*/ 0 60000 65536"/>
                    <a:gd name="T15" fmla="*/ 0 w 31"/>
                    <a:gd name="T16" fmla="*/ 0 h 197"/>
                    <a:gd name="T17" fmla="*/ 31 w 31"/>
                    <a:gd name="T18" fmla="*/ 197 h 197"/>
                  </a:gdLst>
                  <a:ahLst/>
                  <a:cxnLst>
                    <a:cxn ang="T10">
                      <a:pos x="T0" y="T1"/>
                    </a:cxn>
                    <a:cxn ang="T11">
                      <a:pos x="T2" y="T3"/>
                    </a:cxn>
                    <a:cxn ang="T12">
                      <a:pos x="T4" y="T5"/>
                    </a:cxn>
                    <a:cxn ang="T13">
                      <a:pos x="T6" y="T7"/>
                    </a:cxn>
                    <a:cxn ang="T14">
                      <a:pos x="T8" y="T9"/>
                    </a:cxn>
                  </a:cxnLst>
                  <a:rect l="T15" t="T16" r="T17" b="T18"/>
                  <a:pathLst>
                    <a:path w="31" h="197">
                      <a:moveTo>
                        <a:pt x="30" y="0"/>
                      </a:moveTo>
                      <a:lnTo>
                        <a:pt x="30" y="194"/>
                      </a:lnTo>
                      <a:lnTo>
                        <a:pt x="0" y="196"/>
                      </a:lnTo>
                      <a:lnTo>
                        <a:pt x="0" y="5"/>
                      </a:lnTo>
                      <a:lnTo>
                        <a:pt x="30" y="0"/>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4" name="Freeform 74"/>
                <p:cNvSpPr>
                  <a:spLocks/>
                </p:cNvSpPr>
                <p:nvPr/>
              </p:nvSpPr>
              <p:spPr bwMode="auto">
                <a:xfrm>
                  <a:off x="5293" y="1589"/>
                  <a:ext cx="31" cy="190"/>
                </a:xfrm>
                <a:custGeom>
                  <a:avLst/>
                  <a:gdLst>
                    <a:gd name="T0" fmla="*/ 30 w 31"/>
                    <a:gd name="T1" fmla="*/ 0 h 190"/>
                    <a:gd name="T2" fmla="*/ 30 w 31"/>
                    <a:gd name="T3" fmla="*/ 189 h 190"/>
                    <a:gd name="T4" fmla="*/ 0 w 31"/>
                    <a:gd name="T5" fmla="*/ 189 h 190"/>
                    <a:gd name="T6" fmla="*/ 0 w 31"/>
                    <a:gd name="T7" fmla="*/ 5 h 190"/>
                    <a:gd name="T8" fmla="*/ 30 w 31"/>
                    <a:gd name="T9" fmla="*/ 0 h 190"/>
                    <a:gd name="T10" fmla="*/ 0 60000 65536"/>
                    <a:gd name="T11" fmla="*/ 0 60000 65536"/>
                    <a:gd name="T12" fmla="*/ 0 60000 65536"/>
                    <a:gd name="T13" fmla="*/ 0 60000 65536"/>
                    <a:gd name="T14" fmla="*/ 0 60000 65536"/>
                    <a:gd name="T15" fmla="*/ 0 w 31"/>
                    <a:gd name="T16" fmla="*/ 0 h 190"/>
                    <a:gd name="T17" fmla="*/ 31 w 31"/>
                    <a:gd name="T18" fmla="*/ 190 h 190"/>
                  </a:gdLst>
                  <a:ahLst/>
                  <a:cxnLst>
                    <a:cxn ang="T10">
                      <a:pos x="T0" y="T1"/>
                    </a:cxn>
                    <a:cxn ang="T11">
                      <a:pos x="T2" y="T3"/>
                    </a:cxn>
                    <a:cxn ang="T12">
                      <a:pos x="T4" y="T5"/>
                    </a:cxn>
                    <a:cxn ang="T13">
                      <a:pos x="T6" y="T7"/>
                    </a:cxn>
                    <a:cxn ang="T14">
                      <a:pos x="T8" y="T9"/>
                    </a:cxn>
                  </a:cxnLst>
                  <a:rect l="T15" t="T16" r="T17" b="T18"/>
                  <a:pathLst>
                    <a:path w="31" h="190">
                      <a:moveTo>
                        <a:pt x="30" y="0"/>
                      </a:moveTo>
                      <a:lnTo>
                        <a:pt x="30" y="189"/>
                      </a:lnTo>
                      <a:lnTo>
                        <a:pt x="0" y="189"/>
                      </a:lnTo>
                      <a:lnTo>
                        <a:pt x="0" y="5"/>
                      </a:lnTo>
                      <a:lnTo>
                        <a:pt x="3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5" name="Freeform 75"/>
                <p:cNvSpPr>
                  <a:spLocks/>
                </p:cNvSpPr>
                <p:nvPr/>
              </p:nvSpPr>
              <p:spPr bwMode="auto">
                <a:xfrm>
                  <a:off x="5289" y="1590"/>
                  <a:ext cx="31" cy="189"/>
                </a:xfrm>
                <a:custGeom>
                  <a:avLst/>
                  <a:gdLst>
                    <a:gd name="T0" fmla="*/ 30 w 31"/>
                    <a:gd name="T1" fmla="*/ 0 h 189"/>
                    <a:gd name="T2" fmla="*/ 30 w 31"/>
                    <a:gd name="T3" fmla="*/ 188 h 189"/>
                    <a:gd name="T4" fmla="*/ 0 w 31"/>
                    <a:gd name="T5" fmla="*/ 188 h 189"/>
                    <a:gd name="T6" fmla="*/ 0 w 31"/>
                    <a:gd name="T7" fmla="*/ 3 h 189"/>
                    <a:gd name="T8" fmla="*/ 30 w 31"/>
                    <a:gd name="T9" fmla="*/ 0 h 189"/>
                    <a:gd name="T10" fmla="*/ 0 60000 65536"/>
                    <a:gd name="T11" fmla="*/ 0 60000 65536"/>
                    <a:gd name="T12" fmla="*/ 0 60000 65536"/>
                    <a:gd name="T13" fmla="*/ 0 60000 65536"/>
                    <a:gd name="T14" fmla="*/ 0 60000 65536"/>
                    <a:gd name="T15" fmla="*/ 0 w 31"/>
                    <a:gd name="T16" fmla="*/ 0 h 189"/>
                    <a:gd name="T17" fmla="*/ 31 w 31"/>
                    <a:gd name="T18" fmla="*/ 189 h 189"/>
                  </a:gdLst>
                  <a:ahLst/>
                  <a:cxnLst>
                    <a:cxn ang="T10">
                      <a:pos x="T0" y="T1"/>
                    </a:cxn>
                    <a:cxn ang="T11">
                      <a:pos x="T2" y="T3"/>
                    </a:cxn>
                    <a:cxn ang="T12">
                      <a:pos x="T4" y="T5"/>
                    </a:cxn>
                    <a:cxn ang="T13">
                      <a:pos x="T6" y="T7"/>
                    </a:cxn>
                    <a:cxn ang="T14">
                      <a:pos x="T8" y="T9"/>
                    </a:cxn>
                  </a:cxnLst>
                  <a:rect l="T15" t="T16" r="T17" b="T18"/>
                  <a:pathLst>
                    <a:path w="31" h="189">
                      <a:moveTo>
                        <a:pt x="30" y="0"/>
                      </a:moveTo>
                      <a:lnTo>
                        <a:pt x="30" y="188"/>
                      </a:lnTo>
                      <a:lnTo>
                        <a:pt x="0" y="188"/>
                      </a:lnTo>
                      <a:lnTo>
                        <a:pt x="0" y="3"/>
                      </a:lnTo>
                      <a:lnTo>
                        <a:pt x="30" y="0"/>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6" name="Freeform 76"/>
                <p:cNvSpPr>
                  <a:spLocks/>
                </p:cNvSpPr>
                <p:nvPr/>
              </p:nvSpPr>
              <p:spPr bwMode="auto">
                <a:xfrm>
                  <a:off x="5258" y="1598"/>
                  <a:ext cx="32" cy="182"/>
                </a:xfrm>
                <a:custGeom>
                  <a:avLst/>
                  <a:gdLst>
                    <a:gd name="T0" fmla="*/ 31 w 32"/>
                    <a:gd name="T1" fmla="*/ 0 h 182"/>
                    <a:gd name="T2" fmla="*/ 31 w 32"/>
                    <a:gd name="T3" fmla="*/ 181 h 182"/>
                    <a:gd name="T4" fmla="*/ 0 w 32"/>
                    <a:gd name="T5" fmla="*/ 181 h 182"/>
                    <a:gd name="T6" fmla="*/ 0 w 32"/>
                    <a:gd name="T7" fmla="*/ 5 h 182"/>
                    <a:gd name="T8" fmla="*/ 31 w 32"/>
                    <a:gd name="T9" fmla="*/ 0 h 182"/>
                    <a:gd name="T10" fmla="*/ 0 60000 65536"/>
                    <a:gd name="T11" fmla="*/ 0 60000 65536"/>
                    <a:gd name="T12" fmla="*/ 0 60000 65536"/>
                    <a:gd name="T13" fmla="*/ 0 60000 65536"/>
                    <a:gd name="T14" fmla="*/ 0 60000 65536"/>
                    <a:gd name="T15" fmla="*/ 0 w 32"/>
                    <a:gd name="T16" fmla="*/ 0 h 182"/>
                    <a:gd name="T17" fmla="*/ 32 w 32"/>
                    <a:gd name="T18" fmla="*/ 182 h 182"/>
                  </a:gdLst>
                  <a:ahLst/>
                  <a:cxnLst>
                    <a:cxn ang="T10">
                      <a:pos x="T0" y="T1"/>
                    </a:cxn>
                    <a:cxn ang="T11">
                      <a:pos x="T2" y="T3"/>
                    </a:cxn>
                    <a:cxn ang="T12">
                      <a:pos x="T4" y="T5"/>
                    </a:cxn>
                    <a:cxn ang="T13">
                      <a:pos x="T6" y="T7"/>
                    </a:cxn>
                    <a:cxn ang="T14">
                      <a:pos x="T8" y="T9"/>
                    </a:cxn>
                  </a:cxnLst>
                  <a:rect l="T15" t="T16" r="T17" b="T18"/>
                  <a:pathLst>
                    <a:path w="32" h="182">
                      <a:moveTo>
                        <a:pt x="31" y="0"/>
                      </a:moveTo>
                      <a:lnTo>
                        <a:pt x="31" y="181"/>
                      </a:lnTo>
                      <a:lnTo>
                        <a:pt x="0" y="181"/>
                      </a:lnTo>
                      <a:lnTo>
                        <a:pt x="0" y="5"/>
                      </a:lnTo>
                      <a:lnTo>
                        <a:pt x="31"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87" name="Freeform 77"/>
                <p:cNvSpPr>
                  <a:spLocks/>
                </p:cNvSpPr>
                <p:nvPr/>
              </p:nvSpPr>
              <p:spPr bwMode="auto">
                <a:xfrm>
                  <a:off x="5255" y="1600"/>
                  <a:ext cx="31" cy="180"/>
                </a:xfrm>
                <a:custGeom>
                  <a:avLst/>
                  <a:gdLst>
                    <a:gd name="T0" fmla="*/ 30 w 31"/>
                    <a:gd name="T1" fmla="*/ 0 h 180"/>
                    <a:gd name="T2" fmla="*/ 30 w 31"/>
                    <a:gd name="T3" fmla="*/ 179 h 180"/>
                    <a:gd name="T4" fmla="*/ 0 w 31"/>
                    <a:gd name="T5" fmla="*/ 179 h 180"/>
                    <a:gd name="T6" fmla="*/ 0 w 31"/>
                    <a:gd name="T7" fmla="*/ 3 h 180"/>
                    <a:gd name="T8" fmla="*/ 30 w 31"/>
                    <a:gd name="T9" fmla="*/ 0 h 180"/>
                    <a:gd name="T10" fmla="*/ 0 60000 65536"/>
                    <a:gd name="T11" fmla="*/ 0 60000 65536"/>
                    <a:gd name="T12" fmla="*/ 0 60000 65536"/>
                    <a:gd name="T13" fmla="*/ 0 60000 65536"/>
                    <a:gd name="T14" fmla="*/ 0 60000 65536"/>
                    <a:gd name="T15" fmla="*/ 0 w 31"/>
                    <a:gd name="T16" fmla="*/ 0 h 180"/>
                    <a:gd name="T17" fmla="*/ 31 w 31"/>
                    <a:gd name="T18" fmla="*/ 180 h 180"/>
                  </a:gdLst>
                  <a:ahLst/>
                  <a:cxnLst>
                    <a:cxn ang="T10">
                      <a:pos x="T0" y="T1"/>
                    </a:cxn>
                    <a:cxn ang="T11">
                      <a:pos x="T2" y="T3"/>
                    </a:cxn>
                    <a:cxn ang="T12">
                      <a:pos x="T4" y="T5"/>
                    </a:cxn>
                    <a:cxn ang="T13">
                      <a:pos x="T6" y="T7"/>
                    </a:cxn>
                    <a:cxn ang="T14">
                      <a:pos x="T8" y="T9"/>
                    </a:cxn>
                  </a:cxnLst>
                  <a:rect l="T15" t="T16" r="T17" b="T18"/>
                  <a:pathLst>
                    <a:path w="31" h="180">
                      <a:moveTo>
                        <a:pt x="30" y="0"/>
                      </a:moveTo>
                      <a:lnTo>
                        <a:pt x="30" y="179"/>
                      </a:lnTo>
                      <a:lnTo>
                        <a:pt x="0" y="179"/>
                      </a:lnTo>
                      <a:lnTo>
                        <a:pt x="0" y="3"/>
                      </a:lnTo>
                      <a:lnTo>
                        <a:pt x="30" y="0"/>
                      </a:lnTo>
                    </a:path>
                  </a:pathLst>
                </a:custGeom>
                <a:solidFill>
                  <a:srgbClr val="E0E0E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grpSp>
            <p:nvGrpSpPr>
              <p:cNvPr id="13" name="Group 78"/>
              <p:cNvGrpSpPr>
                <a:grpSpLocks/>
              </p:cNvGrpSpPr>
              <p:nvPr/>
            </p:nvGrpSpPr>
            <p:grpSpPr bwMode="auto">
              <a:xfrm>
                <a:off x="5175" y="1773"/>
                <a:ext cx="261" cy="101"/>
                <a:chOff x="5175" y="1773"/>
                <a:chExt cx="261" cy="101"/>
              </a:xfrm>
            </p:grpSpPr>
            <p:sp>
              <p:nvSpPr>
                <p:cNvPr id="5156" name="Freeform 79"/>
                <p:cNvSpPr>
                  <a:spLocks/>
                </p:cNvSpPr>
                <p:nvPr/>
              </p:nvSpPr>
              <p:spPr bwMode="auto">
                <a:xfrm>
                  <a:off x="5373" y="1773"/>
                  <a:ext cx="63" cy="57"/>
                </a:xfrm>
                <a:custGeom>
                  <a:avLst/>
                  <a:gdLst>
                    <a:gd name="T0" fmla="*/ 62 w 63"/>
                    <a:gd name="T1" fmla="*/ 53 h 57"/>
                    <a:gd name="T2" fmla="*/ 0 w 63"/>
                    <a:gd name="T3" fmla="*/ 56 h 57"/>
                    <a:gd name="T4" fmla="*/ 0 w 63"/>
                    <a:gd name="T5" fmla="*/ 1 h 57"/>
                    <a:gd name="T6" fmla="*/ 62 w 63"/>
                    <a:gd name="T7" fmla="*/ 0 h 57"/>
                    <a:gd name="T8" fmla="*/ 62 w 63"/>
                    <a:gd name="T9" fmla="*/ 53 h 57"/>
                    <a:gd name="T10" fmla="*/ 0 60000 65536"/>
                    <a:gd name="T11" fmla="*/ 0 60000 65536"/>
                    <a:gd name="T12" fmla="*/ 0 60000 65536"/>
                    <a:gd name="T13" fmla="*/ 0 60000 65536"/>
                    <a:gd name="T14" fmla="*/ 0 60000 65536"/>
                    <a:gd name="T15" fmla="*/ 0 w 63"/>
                    <a:gd name="T16" fmla="*/ 0 h 57"/>
                    <a:gd name="T17" fmla="*/ 63 w 63"/>
                    <a:gd name="T18" fmla="*/ 57 h 57"/>
                  </a:gdLst>
                  <a:ahLst/>
                  <a:cxnLst>
                    <a:cxn ang="T10">
                      <a:pos x="T0" y="T1"/>
                    </a:cxn>
                    <a:cxn ang="T11">
                      <a:pos x="T2" y="T3"/>
                    </a:cxn>
                    <a:cxn ang="T12">
                      <a:pos x="T4" y="T5"/>
                    </a:cxn>
                    <a:cxn ang="T13">
                      <a:pos x="T6" y="T7"/>
                    </a:cxn>
                    <a:cxn ang="T14">
                      <a:pos x="T8" y="T9"/>
                    </a:cxn>
                  </a:cxnLst>
                  <a:rect l="T15" t="T16" r="T17" b="T18"/>
                  <a:pathLst>
                    <a:path w="63" h="57">
                      <a:moveTo>
                        <a:pt x="62" y="53"/>
                      </a:moveTo>
                      <a:lnTo>
                        <a:pt x="0" y="56"/>
                      </a:lnTo>
                      <a:lnTo>
                        <a:pt x="0" y="1"/>
                      </a:lnTo>
                      <a:lnTo>
                        <a:pt x="62" y="0"/>
                      </a:lnTo>
                      <a:lnTo>
                        <a:pt x="62" y="53"/>
                      </a:lnTo>
                    </a:path>
                  </a:pathLst>
                </a:custGeom>
                <a:solidFill>
                  <a:srgbClr val="919191"/>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nvGrpSpPr>
                <p:cNvPr id="14" name="Group 80"/>
                <p:cNvGrpSpPr>
                  <a:grpSpLocks/>
                </p:cNvGrpSpPr>
                <p:nvPr/>
              </p:nvGrpSpPr>
              <p:grpSpPr bwMode="auto">
                <a:xfrm>
                  <a:off x="5178" y="1819"/>
                  <a:ext cx="221" cy="55"/>
                  <a:chOff x="5178" y="1819"/>
                  <a:chExt cx="221" cy="55"/>
                </a:xfrm>
              </p:grpSpPr>
              <p:sp>
                <p:nvSpPr>
                  <p:cNvPr id="5166" name="Freeform 81"/>
                  <p:cNvSpPr>
                    <a:spLocks/>
                  </p:cNvSpPr>
                  <p:nvPr/>
                </p:nvSpPr>
                <p:spPr bwMode="auto">
                  <a:xfrm>
                    <a:off x="5178" y="1823"/>
                    <a:ext cx="31" cy="41"/>
                  </a:xfrm>
                  <a:custGeom>
                    <a:avLst/>
                    <a:gdLst>
                      <a:gd name="T0" fmla="*/ 0 w 31"/>
                      <a:gd name="T1" fmla="*/ 1 h 41"/>
                      <a:gd name="T2" fmla="*/ 0 w 31"/>
                      <a:gd name="T3" fmla="*/ 38 h 41"/>
                      <a:gd name="T4" fmla="*/ 30 w 31"/>
                      <a:gd name="T5" fmla="*/ 40 h 41"/>
                      <a:gd name="T6" fmla="*/ 30 w 31"/>
                      <a:gd name="T7" fmla="*/ 0 h 41"/>
                      <a:gd name="T8" fmla="*/ 0 w 31"/>
                      <a:gd name="T9" fmla="*/ 1 h 41"/>
                      <a:gd name="T10" fmla="*/ 0 60000 65536"/>
                      <a:gd name="T11" fmla="*/ 0 60000 65536"/>
                      <a:gd name="T12" fmla="*/ 0 60000 65536"/>
                      <a:gd name="T13" fmla="*/ 0 60000 65536"/>
                      <a:gd name="T14" fmla="*/ 0 60000 65536"/>
                      <a:gd name="T15" fmla="*/ 0 w 31"/>
                      <a:gd name="T16" fmla="*/ 0 h 41"/>
                      <a:gd name="T17" fmla="*/ 31 w 31"/>
                      <a:gd name="T18" fmla="*/ 41 h 41"/>
                    </a:gdLst>
                    <a:ahLst/>
                    <a:cxnLst>
                      <a:cxn ang="T10">
                        <a:pos x="T0" y="T1"/>
                      </a:cxn>
                      <a:cxn ang="T11">
                        <a:pos x="T2" y="T3"/>
                      </a:cxn>
                      <a:cxn ang="T12">
                        <a:pos x="T4" y="T5"/>
                      </a:cxn>
                      <a:cxn ang="T13">
                        <a:pos x="T6" y="T7"/>
                      </a:cxn>
                      <a:cxn ang="T14">
                        <a:pos x="T8" y="T9"/>
                      </a:cxn>
                    </a:cxnLst>
                    <a:rect l="T15" t="T16" r="T17" b="T18"/>
                    <a:pathLst>
                      <a:path w="31" h="41">
                        <a:moveTo>
                          <a:pt x="0" y="1"/>
                        </a:moveTo>
                        <a:lnTo>
                          <a:pt x="0" y="38"/>
                        </a:lnTo>
                        <a:lnTo>
                          <a:pt x="30" y="40"/>
                        </a:lnTo>
                        <a:lnTo>
                          <a:pt x="30" y="0"/>
                        </a:lnTo>
                        <a:lnTo>
                          <a:pt x="0" y="1"/>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67" name="Freeform 82"/>
                  <p:cNvSpPr>
                    <a:spLocks/>
                  </p:cNvSpPr>
                  <p:nvPr/>
                </p:nvSpPr>
                <p:spPr bwMode="auto">
                  <a:xfrm>
                    <a:off x="5367" y="1823"/>
                    <a:ext cx="32" cy="51"/>
                  </a:xfrm>
                  <a:custGeom>
                    <a:avLst/>
                    <a:gdLst>
                      <a:gd name="T0" fmla="*/ 31 w 32"/>
                      <a:gd name="T1" fmla="*/ 0 h 51"/>
                      <a:gd name="T2" fmla="*/ 31 w 32"/>
                      <a:gd name="T3" fmla="*/ 50 h 51"/>
                      <a:gd name="T4" fmla="*/ 15 w 32"/>
                      <a:gd name="T5" fmla="*/ 50 h 51"/>
                      <a:gd name="T6" fmla="*/ 3 w 32"/>
                      <a:gd name="T7" fmla="*/ 50 h 51"/>
                      <a:gd name="T8" fmla="*/ 0 w 32"/>
                      <a:gd name="T9" fmla="*/ 50 h 51"/>
                      <a:gd name="T10" fmla="*/ 0 w 32"/>
                      <a:gd name="T11" fmla="*/ 0 h 51"/>
                      <a:gd name="T12" fmla="*/ 31 w 32"/>
                      <a:gd name="T13" fmla="*/ 0 h 51"/>
                      <a:gd name="T14" fmla="*/ 0 60000 65536"/>
                      <a:gd name="T15" fmla="*/ 0 60000 65536"/>
                      <a:gd name="T16" fmla="*/ 0 60000 65536"/>
                      <a:gd name="T17" fmla="*/ 0 60000 65536"/>
                      <a:gd name="T18" fmla="*/ 0 60000 65536"/>
                      <a:gd name="T19" fmla="*/ 0 60000 65536"/>
                      <a:gd name="T20" fmla="*/ 0 60000 65536"/>
                      <a:gd name="T21" fmla="*/ 0 w 32"/>
                      <a:gd name="T22" fmla="*/ 0 h 51"/>
                      <a:gd name="T23" fmla="*/ 32 w 32"/>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51">
                        <a:moveTo>
                          <a:pt x="31" y="0"/>
                        </a:moveTo>
                        <a:lnTo>
                          <a:pt x="31" y="50"/>
                        </a:lnTo>
                        <a:lnTo>
                          <a:pt x="15" y="50"/>
                        </a:lnTo>
                        <a:lnTo>
                          <a:pt x="3" y="50"/>
                        </a:lnTo>
                        <a:lnTo>
                          <a:pt x="0" y="50"/>
                        </a:lnTo>
                        <a:lnTo>
                          <a:pt x="0" y="0"/>
                        </a:lnTo>
                        <a:lnTo>
                          <a:pt x="31" y="0"/>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68" name="Freeform 83"/>
                  <p:cNvSpPr>
                    <a:spLocks/>
                  </p:cNvSpPr>
                  <p:nvPr/>
                </p:nvSpPr>
                <p:spPr bwMode="auto">
                  <a:xfrm>
                    <a:off x="5291" y="1821"/>
                    <a:ext cx="32" cy="51"/>
                  </a:xfrm>
                  <a:custGeom>
                    <a:avLst/>
                    <a:gdLst>
                      <a:gd name="T0" fmla="*/ 31 w 32"/>
                      <a:gd name="T1" fmla="*/ 3 h 51"/>
                      <a:gd name="T2" fmla="*/ 31 w 32"/>
                      <a:gd name="T3" fmla="*/ 50 h 51"/>
                      <a:gd name="T4" fmla="*/ 0 w 32"/>
                      <a:gd name="T5" fmla="*/ 48 h 51"/>
                      <a:gd name="T6" fmla="*/ 0 w 32"/>
                      <a:gd name="T7" fmla="*/ 0 h 51"/>
                      <a:gd name="T8" fmla="*/ 31 w 32"/>
                      <a:gd name="T9" fmla="*/ 3 h 51"/>
                      <a:gd name="T10" fmla="*/ 0 60000 65536"/>
                      <a:gd name="T11" fmla="*/ 0 60000 65536"/>
                      <a:gd name="T12" fmla="*/ 0 60000 65536"/>
                      <a:gd name="T13" fmla="*/ 0 60000 65536"/>
                      <a:gd name="T14" fmla="*/ 0 60000 65536"/>
                      <a:gd name="T15" fmla="*/ 0 w 32"/>
                      <a:gd name="T16" fmla="*/ 0 h 51"/>
                      <a:gd name="T17" fmla="*/ 32 w 32"/>
                      <a:gd name="T18" fmla="*/ 51 h 51"/>
                    </a:gdLst>
                    <a:ahLst/>
                    <a:cxnLst>
                      <a:cxn ang="T10">
                        <a:pos x="T0" y="T1"/>
                      </a:cxn>
                      <a:cxn ang="T11">
                        <a:pos x="T2" y="T3"/>
                      </a:cxn>
                      <a:cxn ang="T12">
                        <a:pos x="T4" y="T5"/>
                      </a:cxn>
                      <a:cxn ang="T13">
                        <a:pos x="T6" y="T7"/>
                      </a:cxn>
                      <a:cxn ang="T14">
                        <a:pos x="T8" y="T9"/>
                      </a:cxn>
                    </a:cxnLst>
                    <a:rect l="T15" t="T16" r="T17" b="T18"/>
                    <a:pathLst>
                      <a:path w="32" h="51">
                        <a:moveTo>
                          <a:pt x="31" y="3"/>
                        </a:moveTo>
                        <a:lnTo>
                          <a:pt x="31" y="50"/>
                        </a:lnTo>
                        <a:lnTo>
                          <a:pt x="0" y="48"/>
                        </a:lnTo>
                        <a:lnTo>
                          <a:pt x="0" y="0"/>
                        </a:lnTo>
                        <a:lnTo>
                          <a:pt x="31" y="3"/>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69" name="Freeform 84"/>
                  <p:cNvSpPr>
                    <a:spLocks/>
                  </p:cNvSpPr>
                  <p:nvPr/>
                </p:nvSpPr>
                <p:spPr bwMode="auto">
                  <a:xfrm>
                    <a:off x="5233" y="1821"/>
                    <a:ext cx="31" cy="46"/>
                  </a:xfrm>
                  <a:custGeom>
                    <a:avLst/>
                    <a:gdLst>
                      <a:gd name="T0" fmla="*/ 30 w 31"/>
                      <a:gd name="T1" fmla="*/ 5 h 46"/>
                      <a:gd name="T2" fmla="*/ 30 w 31"/>
                      <a:gd name="T3" fmla="*/ 45 h 46"/>
                      <a:gd name="T4" fmla="*/ 0 w 31"/>
                      <a:gd name="T5" fmla="*/ 43 h 46"/>
                      <a:gd name="T6" fmla="*/ 0 w 31"/>
                      <a:gd name="T7" fmla="*/ 0 h 46"/>
                      <a:gd name="T8" fmla="*/ 30 w 31"/>
                      <a:gd name="T9" fmla="*/ 5 h 46"/>
                      <a:gd name="T10" fmla="*/ 0 60000 65536"/>
                      <a:gd name="T11" fmla="*/ 0 60000 65536"/>
                      <a:gd name="T12" fmla="*/ 0 60000 65536"/>
                      <a:gd name="T13" fmla="*/ 0 60000 65536"/>
                      <a:gd name="T14" fmla="*/ 0 60000 65536"/>
                      <a:gd name="T15" fmla="*/ 0 w 31"/>
                      <a:gd name="T16" fmla="*/ 0 h 46"/>
                      <a:gd name="T17" fmla="*/ 31 w 31"/>
                      <a:gd name="T18" fmla="*/ 46 h 46"/>
                    </a:gdLst>
                    <a:ahLst/>
                    <a:cxnLst>
                      <a:cxn ang="T10">
                        <a:pos x="T0" y="T1"/>
                      </a:cxn>
                      <a:cxn ang="T11">
                        <a:pos x="T2" y="T3"/>
                      </a:cxn>
                      <a:cxn ang="T12">
                        <a:pos x="T4" y="T5"/>
                      </a:cxn>
                      <a:cxn ang="T13">
                        <a:pos x="T6" y="T7"/>
                      </a:cxn>
                      <a:cxn ang="T14">
                        <a:pos x="T8" y="T9"/>
                      </a:cxn>
                    </a:cxnLst>
                    <a:rect l="T15" t="T16" r="T17" b="T18"/>
                    <a:pathLst>
                      <a:path w="31" h="46">
                        <a:moveTo>
                          <a:pt x="30" y="5"/>
                        </a:moveTo>
                        <a:lnTo>
                          <a:pt x="30" y="45"/>
                        </a:lnTo>
                        <a:lnTo>
                          <a:pt x="0" y="43"/>
                        </a:lnTo>
                        <a:lnTo>
                          <a:pt x="0" y="0"/>
                        </a:lnTo>
                        <a:lnTo>
                          <a:pt x="30" y="5"/>
                        </a:lnTo>
                      </a:path>
                    </a:pathLst>
                  </a:custGeom>
                  <a:solidFill>
                    <a:srgbClr val="A0A0A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0" name="Freeform 85"/>
                  <p:cNvSpPr>
                    <a:spLocks/>
                  </p:cNvSpPr>
                  <p:nvPr/>
                </p:nvSpPr>
                <p:spPr bwMode="auto">
                  <a:xfrm>
                    <a:off x="5178" y="1824"/>
                    <a:ext cx="31" cy="22"/>
                  </a:xfrm>
                  <a:custGeom>
                    <a:avLst/>
                    <a:gdLst>
                      <a:gd name="T0" fmla="*/ 0 w 31"/>
                      <a:gd name="T1" fmla="*/ 2 h 22"/>
                      <a:gd name="T2" fmla="*/ 0 w 31"/>
                      <a:gd name="T3" fmla="*/ 14 h 22"/>
                      <a:gd name="T4" fmla="*/ 30 w 31"/>
                      <a:gd name="T5" fmla="*/ 21 h 22"/>
                      <a:gd name="T6" fmla="*/ 30 w 31"/>
                      <a:gd name="T7" fmla="*/ 0 h 22"/>
                      <a:gd name="T8" fmla="*/ 0 w 31"/>
                      <a:gd name="T9" fmla="*/ 2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0" y="2"/>
                        </a:moveTo>
                        <a:lnTo>
                          <a:pt x="0" y="14"/>
                        </a:lnTo>
                        <a:lnTo>
                          <a:pt x="30" y="21"/>
                        </a:lnTo>
                        <a:lnTo>
                          <a:pt x="30" y="0"/>
                        </a:lnTo>
                        <a:lnTo>
                          <a:pt x="0" y="2"/>
                        </a:lnTo>
                      </a:path>
                    </a:pathLst>
                  </a:custGeom>
                  <a:solidFill>
                    <a:srgbClr val="919191"/>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1" name="Freeform 86"/>
                  <p:cNvSpPr>
                    <a:spLocks/>
                  </p:cNvSpPr>
                  <p:nvPr/>
                </p:nvSpPr>
                <p:spPr bwMode="auto">
                  <a:xfrm>
                    <a:off x="5233" y="1819"/>
                    <a:ext cx="31" cy="22"/>
                  </a:xfrm>
                  <a:custGeom>
                    <a:avLst/>
                    <a:gdLst>
                      <a:gd name="T0" fmla="*/ 0 w 31"/>
                      <a:gd name="T1" fmla="*/ 7 h 22"/>
                      <a:gd name="T2" fmla="*/ 0 w 31"/>
                      <a:gd name="T3" fmla="*/ 16 h 22"/>
                      <a:gd name="T4" fmla="*/ 30 w 31"/>
                      <a:gd name="T5" fmla="*/ 21 h 22"/>
                      <a:gd name="T6" fmla="*/ 30 w 31"/>
                      <a:gd name="T7" fmla="*/ 0 h 22"/>
                      <a:gd name="T8" fmla="*/ 0 w 31"/>
                      <a:gd name="T9" fmla="*/ 7 h 22"/>
                      <a:gd name="T10" fmla="*/ 0 60000 65536"/>
                      <a:gd name="T11" fmla="*/ 0 60000 65536"/>
                      <a:gd name="T12" fmla="*/ 0 60000 65536"/>
                      <a:gd name="T13" fmla="*/ 0 60000 65536"/>
                      <a:gd name="T14" fmla="*/ 0 60000 65536"/>
                      <a:gd name="T15" fmla="*/ 0 w 31"/>
                      <a:gd name="T16" fmla="*/ 0 h 22"/>
                      <a:gd name="T17" fmla="*/ 31 w 31"/>
                      <a:gd name="T18" fmla="*/ 22 h 22"/>
                    </a:gdLst>
                    <a:ahLst/>
                    <a:cxnLst>
                      <a:cxn ang="T10">
                        <a:pos x="T0" y="T1"/>
                      </a:cxn>
                      <a:cxn ang="T11">
                        <a:pos x="T2" y="T3"/>
                      </a:cxn>
                      <a:cxn ang="T12">
                        <a:pos x="T4" y="T5"/>
                      </a:cxn>
                      <a:cxn ang="T13">
                        <a:pos x="T6" y="T7"/>
                      </a:cxn>
                      <a:cxn ang="T14">
                        <a:pos x="T8" y="T9"/>
                      </a:cxn>
                    </a:cxnLst>
                    <a:rect l="T15" t="T16" r="T17" b="T18"/>
                    <a:pathLst>
                      <a:path w="31" h="22">
                        <a:moveTo>
                          <a:pt x="0" y="7"/>
                        </a:moveTo>
                        <a:lnTo>
                          <a:pt x="0" y="16"/>
                        </a:lnTo>
                        <a:lnTo>
                          <a:pt x="30" y="21"/>
                        </a:lnTo>
                        <a:lnTo>
                          <a:pt x="30" y="0"/>
                        </a:lnTo>
                        <a:lnTo>
                          <a:pt x="0" y="7"/>
                        </a:lnTo>
                      </a:path>
                    </a:pathLst>
                  </a:custGeom>
                  <a:solidFill>
                    <a:srgbClr val="919191"/>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2" name="Freeform 87"/>
                  <p:cNvSpPr>
                    <a:spLocks/>
                  </p:cNvSpPr>
                  <p:nvPr/>
                </p:nvSpPr>
                <p:spPr bwMode="auto">
                  <a:xfrm>
                    <a:off x="5291" y="1821"/>
                    <a:ext cx="32" cy="22"/>
                  </a:xfrm>
                  <a:custGeom>
                    <a:avLst/>
                    <a:gdLst>
                      <a:gd name="T0" fmla="*/ 0 w 32"/>
                      <a:gd name="T1" fmla="*/ 5 h 22"/>
                      <a:gd name="T2" fmla="*/ 0 w 32"/>
                      <a:gd name="T3" fmla="*/ 15 h 22"/>
                      <a:gd name="T4" fmla="*/ 31 w 32"/>
                      <a:gd name="T5" fmla="*/ 21 h 22"/>
                      <a:gd name="T6" fmla="*/ 31 w 32"/>
                      <a:gd name="T7" fmla="*/ 0 h 22"/>
                      <a:gd name="T8" fmla="*/ 0 w 32"/>
                      <a:gd name="T9" fmla="*/ 5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0" y="5"/>
                        </a:moveTo>
                        <a:lnTo>
                          <a:pt x="0" y="15"/>
                        </a:lnTo>
                        <a:lnTo>
                          <a:pt x="31" y="21"/>
                        </a:lnTo>
                        <a:lnTo>
                          <a:pt x="31" y="0"/>
                        </a:lnTo>
                        <a:lnTo>
                          <a:pt x="0" y="5"/>
                        </a:lnTo>
                      </a:path>
                    </a:pathLst>
                  </a:custGeom>
                  <a:solidFill>
                    <a:srgbClr val="919191"/>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sp>
                <p:nvSpPr>
                  <p:cNvPr id="5173" name="Freeform 88"/>
                  <p:cNvSpPr>
                    <a:spLocks/>
                  </p:cNvSpPr>
                  <p:nvPr/>
                </p:nvSpPr>
                <p:spPr bwMode="auto">
                  <a:xfrm>
                    <a:off x="5367" y="1822"/>
                    <a:ext cx="32" cy="22"/>
                  </a:xfrm>
                  <a:custGeom>
                    <a:avLst/>
                    <a:gdLst>
                      <a:gd name="T0" fmla="*/ 0 w 32"/>
                      <a:gd name="T1" fmla="*/ 5 h 22"/>
                      <a:gd name="T2" fmla="*/ 0 w 32"/>
                      <a:gd name="T3" fmla="*/ 15 h 22"/>
                      <a:gd name="T4" fmla="*/ 31 w 32"/>
                      <a:gd name="T5" fmla="*/ 21 h 22"/>
                      <a:gd name="T6" fmla="*/ 31 w 32"/>
                      <a:gd name="T7" fmla="*/ 0 h 22"/>
                      <a:gd name="T8" fmla="*/ 0 w 32"/>
                      <a:gd name="T9" fmla="*/ 5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0" y="5"/>
                        </a:moveTo>
                        <a:lnTo>
                          <a:pt x="0" y="15"/>
                        </a:lnTo>
                        <a:lnTo>
                          <a:pt x="31" y="21"/>
                        </a:lnTo>
                        <a:lnTo>
                          <a:pt x="31" y="0"/>
                        </a:lnTo>
                        <a:lnTo>
                          <a:pt x="0" y="5"/>
                        </a:lnTo>
                      </a:path>
                    </a:pathLst>
                  </a:custGeom>
                  <a:solidFill>
                    <a:srgbClr val="919191"/>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sp>
              <p:nvSpPr>
                <p:cNvPr id="5158" name="Freeform 89"/>
                <p:cNvSpPr>
                  <a:spLocks/>
                </p:cNvSpPr>
                <p:nvPr/>
              </p:nvSpPr>
              <p:spPr bwMode="auto">
                <a:xfrm>
                  <a:off x="5175" y="1775"/>
                  <a:ext cx="200" cy="55"/>
                </a:xfrm>
                <a:custGeom>
                  <a:avLst/>
                  <a:gdLst>
                    <a:gd name="T0" fmla="*/ 199 w 200"/>
                    <a:gd name="T1" fmla="*/ 54 h 55"/>
                    <a:gd name="T2" fmla="*/ 0 w 200"/>
                    <a:gd name="T3" fmla="*/ 54 h 55"/>
                    <a:gd name="T4" fmla="*/ 0 w 200"/>
                    <a:gd name="T5" fmla="*/ 7 h 55"/>
                    <a:gd name="T6" fmla="*/ 199 w 200"/>
                    <a:gd name="T7" fmla="*/ 0 h 55"/>
                    <a:gd name="T8" fmla="*/ 199 w 200"/>
                    <a:gd name="T9" fmla="*/ 54 h 55"/>
                    <a:gd name="T10" fmla="*/ 0 60000 65536"/>
                    <a:gd name="T11" fmla="*/ 0 60000 65536"/>
                    <a:gd name="T12" fmla="*/ 0 60000 65536"/>
                    <a:gd name="T13" fmla="*/ 0 60000 65536"/>
                    <a:gd name="T14" fmla="*/ 0 60000 65536"/>
                    <a:gd name="T15" fmla="*/ 0 w 200"/>
                    <a:gd name="T16" fmla="*/ 0 h 55"/>
                    <a:gd name="T17" fmla="*/ 200 w 200"/>
                    <a:gd name="T18" fmla="*/ 55 h 55"/>
                  </a:gdLst>
                  <a:ahLst/>
                  <a:cxnLst>
                    <a:cxn ang="T10">
                      <a:pos x="T0" y="T1"/>
                    </a:cxn>
                    <a:cxn ang="T11">
                      <a:pos x="T2" y="T3"/>
                    </a:cxn>
                    <a:cxn ang="T12">
                      <a:pos x="T4" y="T5"/>
                    </a:cxn>
                    <a:cxn ang="T13">
                      <a:pos x="T6" y="T7"/>
                    </a:cxn>
                    <a:cxn ang="T14">
                      <a:pos x="T8" y="T9"/>
                    </a:cxn>
                  </a:cxnLst>
                  <a:rect l="T15" t="T16" r="T17" b="T18"/>
                  <a:pathLst>
                    <a:path w="200" h="55">
                      <a:moveTo>
                        <a:pt x="199" y="54"/>
                      </a:moveTo>
                      <a:lnTo>
                        <a:pt x="0" y="54"/>
                      </a:lnTo>
                      <a:lnTo>
                        <a:pt x="0" y="7"/>
                      </a:lnTo>
                      <a:lnTo>
                        <a:pt x="199" y="0"/>
                      </a:lnTo>
                      <a:lnTo>
                        <a:pt x="199" y="54"/>
                      </a:lnTo>
                    </a:path>
                  </a:pathLst>
                </a:custGeom>
                <a:solidFill>
                  <a:srgbClr val="CECECE"/>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nvGrpSpPr>
                <p:cNvPr id="15" name="Group 90"/>
                <p:cNvGrpSpPr>
                  <a:grpSpLocks/>
                </p:cNvGrpSpPr>
                <p:nvPr/>
              </p:nvGrpSpPr>
              <p:grpSpPr bwMode="auto">
                <a:xfrm>
                  <a:off x="5384" y="1824"/>
                  <a:ext cx="51" cy="43"/>
                  <a:chOff x="5384" y="1824"/>
                  <a:chExt cx="51" cy="43"/>
                </a:xfrm>
              </p:grpSpPr>
              <p:sp>
                <p:nvSpPr>
                  <p:cNvPr id="5160" name="Freeform 91"/>
                  <p:cNvSpPr>
                    <a:spLocks/>
                  </p:cNvSpPr>
                  <p:nvPr/>
                </p:nvSpPr>
                <p:spPr bwMode="auto">
                  <a:xfrm>
                    <a:off x="5384" y="1824"/>
                    <a:ext cx="51" cy="43"/>
                  </a:xfrm>
                  <a:custGeom>
                    <a:avLst/>
                    <a:gdLst>
                      <a:gd name="T0" fmla="*/ 50 w 51"/>
                      <a:gd name="T1" fmla="*/ 0 h 43"/>
                      <a:gd name="T2" fmla="*/ 0 w 51"/>
                      <a:gd name="T3" fmla="*/ 1 h 43"/>
                      <a:gd name="T4" fmla="*/ 0 w 51"/>
                      <a:gd name="T5" fmla="*/ 42 h 43"/>
                      <a:gd name="T6" fmla="*/ 50 w 51"/>
                      <a:gd name="T7" fmla="*/ 42 h 43"/>
                      <a:gd name="T8" fmla="*/ 50 w 51"/>
                      <a:gd name="T9" fmla="*/ 0 h 43"/>
                      <a:gd name="T10" fmla="*/ 0 60000 65536"/>
                      <a:gd name="T11" fmla="*/ 0 60000 65536"/>
                      <a:gd name="T12" fmla="*/ 0 60000 65536"/>
                      <a:gd name="T13" fmla="*/ 0 60000 65536"/>
                      <a:gd name="T14" fmla="*/ 0 60000 65536"/>
                      <a:gd name="T15" fmla="*/ 0 w 51"/>
                      <a:gd name="T16" fmla="*/ 0 h 43"/>
                      <a:gd name="T17" fmla="*/ 51 w 51"/>
                      <a:gd name="T18" fmla="*/ 43 h 43"/>
                    </a:gdLst>
                    <a:ahLst/>
                    <a:cxnLst>
                      <a:cxn ang="T10">
                        <a:pos x="T0" y="T1"/>
                      </a:cxn>
                      <a:cxn ang="T11">
                        <a:pos x="T2" y="T3"/>
                      </a:cxn>
                      <a:cxn ang="T12">
                        <a:pos x="T4" y="T5"/>
                      </a:cxn>
                      <a:cxn ang="T13">
                        <a:pos x="T6" y="T7"/>
                      </a:cxn>
                      <a:cxn ang="T14">
                        <a:pos x="T8" y="T9"/>
                      </a:cxn>
                    </a:cxnLst>
                    <a:rect l="T15" t="T16" r="T17" b="T18"/>
                    <a:pathLst>
                      <a:path w="51" h="43">
                        <a:moveTo>
                          <a:pt x="50" y="0"/>
                        </a:moveTo>
                        <a:lnTo>
                          <a:pt x="0" y="1"/>
                        </a:lnTo>
                        <a:lnTo>
                          <a:pt x="0" y="42"/>
                        </a:lnTo>
                        <a:lnTo>
                          <a:pt x="50" y="42"/>
                        </a:lnTo>
                        <a:lnTo>
                          <a:pt x="50" y="0"/>
                        </a:lnTo>
                      </a:path>
                    </a:pathLst>
                  </a:custGeom>
                  <a:solidFill>
                    <a:srgbClr val="606060"/>
                  </a:solidFill>
                  <a:ln>
                    <a:noFill/>
                  </a:ln>
                  <a:extLst>
                    <a:ext uri="{91240B29-F687-4F45-9708-019B960494DF}">
                      <a14:hiddenLine xmlns:a14="http://schemas.microsoft.com/office/drawing/2010/main" w="9525" cap="rnd">
                        <a:solidFill>
                          <a:srgbClr val="000000"/>
                        </a:solidFill>
                        <a:round/>
                        <a:headEnd/>
                        <a:tailEnd/>
                      </a14:hiddenLine>
                    </a:ext>
                  </a:extLst>
                </p:spPr>
                <p:txBody>
                  <a:bodyPr wrap="none" lIns="91418" tIns="45710" rIns="91418" bIns="45710">
                    <a:spAutoFit/>
                  </a:bodyPr>
                  <a:lstStyle/>
                  <a:p>
                    <a:endParaRPr lang="ko-KR" altLang="en-US"/>
                  </a:p>
                </p:txBody>
              </p:sp>
              <p:grpSp>
                <p:nvGrpSpPr>
                  <p:cNvPr id="16" name="Group 92"/>
                  <p:cNvGrpSpPr>
                    <a:grpSpLocks/>
                  </p:cNvGrpSpPr>
                  <p:nvPr/>
                </p:nvGrpSpPr>
                <p:grpSpPr bwMode="auto">
                  <a:xfrm>
                    <a:off x="5407" y="1827"/>
                    <a:ext cx="27" cy="39"/>
                    <a:chOff x="5407" y="1827"/>
                    <a:chExt cx="27" cy="39"/>
                  </a:xfrm>
                </p:grpSpPr>
                <p:sp>
                  <p:nvSpPr>
                    <p:cNvPr id="5162" name="Line 93"/>
                    <p:cNvSpPr>
                      <a:spLocks noChangeShapeType="1"/>
                    </p:cNvSpPr>
                    <p:nvPr/>
                  </p:nvSpPr>
                  <p:spPr bwMode="auto">
                    <a:xfrm>
                      <a:off x="5407" y="1827"/>
                      <a:ext cx="0" cy="3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63" name="Line 94"/>
                    <p:cNvSpPr>
                      <a:spLocks noChangeShapeType="1"/>
                    </p:cNvSpPr>
                    <p:nvPr/>
                  </p:nvSpPr>
                  <p:spPr bwMode="auto">
                    <a:xfrm>
                      <a:off x="5409" y="1843"/>
                      <a:ext cx="25"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64" name="Line 95"/>
                    <p:cNvSpPr>
                      <a:spLocks noChangeShapeType="1"/>
                    </p:cNvSpPr>
                    <p:nvPr/>
                  </p:nvSpPr>
                  <p:spPr bwMode="auto">
                    <a:xfrm>
                      <a:off x="5420" y="1844"/>
                      <a:ext cx="2" cy="2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sp>
                  <p:nvSpPr>
                    <p:cNvPr id="5165" name="Line 96"/>
                    <p:cNvSpPr>
                      <a:spLocks noChangeShapeType="1"/>
                    </p:cNvSpPr>
                    <p:nvPr/>
                  </p:nvSpPr>
                  <p:spPr bwMode="auto">
                    <a:xfrm>
                      <a:off x="5409" y="1864"/>
                      <a:ext cx="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418" tIns="45710" rIns="91418" bIns="45710">
                      <a:spAutoFit/>
                    </a:bodyPr>
                    <a:lstStyle/>
                    <a:p>
                      <a:endParaRPr lang="ko-KR" altLang="en-US"/>
                    </a:p>
                  </p:txBody>
                </p:sp>
              </p:grpSp>
            </p:grpSp>
          </p:grpSp>
        </p:grpSp>
      </p:grpSp>
      <p:pic>
        <p:nvPicPr>
          <p:cNvPr id="5139" name="Picture 97" descr="PE01561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388" y="4191000"/>
            <a:ext cx="8715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40" name="AutoShape 98"/>
          <p:cNvCxnSpPr>
            <a:cxnSpLocks noChangeShapeType="1"/>
          </p:cNvCxnSpPr>
          <p:nvPr/>
        </p:nvCxnSpPr>
        <p:spPr bwMode="auto">
          <a:xfrm rot="10800000">
            <a:off x="6261100" y="4056063"/>
            <a:ext cx="582613" cy="0"/>
          </a:xfrm>
          <a:prstGeom prst="straightConnector1">
            <a:avLst/>
          </a:prstGeom>
          <a:noFill/>
          <a:ln w="34925">
            <a:solidFill>
              <a:schemeClr val="accent2"/>
            </a:solidFill>
            <a:round/>
            <a:headEnd/>
            <a:tailEnd type="triangle" w="med" len="med"/>
          </a:ln>
          <a:extLst>
            <a:ext uri="{909E8E84-426E-40DD-AFC4-6F175D3DCCD1}">
              <a14:hiddenFill xmlns:a14="http://schemas.microsoft.com/office/drawing/2010/main">
                <a:noFill/>
              </a14:hiddenFill>
            </a:ext>
          </a:extLst>
        </p:spPr>
      </p:cxnSp>
      <p:cxnSp>
        <p:nvCxnSpPr>
          <p:cNvPr id="5141" name="AutoShape 99"/>
          <p:cNvCxnSpPr>
            <a:cxnSpLocks noChangeShapeType="1"/>
          </p:cNvCxnSpPr>
          <p:nvPr/>
        </p:nvCxnSpPr>
        <p:spPr bwMode="auto">
          <a:xfrm rot="10800000">
            <a:off x="3141663" y="4056063"/>
            <a:ext cx="584200" cy="0"/>
          </a:xfrm>
          <a:prstGeom prst="straightConnector1">
            <a:avLst/>
          </a:prstGeom>
          <a:noFill/>
          <a:ln w="34925">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5142" name="Rectangle 100"/>
          <p:cNvSpPr>
            <a:spLocks noChangeArrowheads="1"/>
          </p:cNvSpPr>
          <p:nvPr/>
        </p:nvSpPr>
        <p:spPr bwMode="auto">
          <a:xfrm>
            <a:off x="1774825" y="5045075"/>
            <a:ext cx="2808288" cy="792163"/>
          </a:xfrm>
          <a:prstGeom prst="rect">
            <a:avLst/>
          </a:prstGeom>
          <a:solidFill>
            <a:srgbClr val="92D05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r>
              <a:rPr lang="en-US" altLang="ko-KR" sz="1600">
                <a:latin typeface="Times New Roman" pitchFamily="18" charset="0"/>
                <a:ea typeface="굴림체" pitchFamily="49" charset="-127"/>
              </a:rPr>
              <a:t>To give signals based on demands </a:t>
            </a:r>
            <a:br>
              <a:rPr lang="en-US" altLang="ko-KR" sz="1600">
                <a:latin typeface="Times New Roman" pitchFamily="18" charset="0"/>
                <a:ea typeface="굴림체" pitchFamily="49" charset="-127"/>
              </a:rPr>
            </a:br>
            <a:r>
              <a:rPr lang="en-US" altLang="ko-KR" sz="1600">
                <a:latin typeface="Times New Roman" pitchFamily="18" charset="0"/>
                <a:ea typeface="굴림체" pitchFamily="49" charset="-127"/>
              </a:rPr>
              <a:t>from consumers</a:t>
            </a:r>
          </a:p>
        </p:txBody>
      </p:sp>
      <p:sp>
        <p:nvSpPr>
          <p:cNvPr id="5143" name="Rectangle 101"/>
          <p:cNvSpPr>
            <a:spLocks noChangeArrowheads="1"/>
          </p:cNvSpPr>
          <p:nvPr/>
        </p:nvSpPr>
        <p:spPr bwMode="auto">
          <a:xfrm>
            <a:off x="4967288" y="5045075"/>
            <a:ext cx="2197100" cy="792163"/>
          </a:xfrm>
          <a:prstGeom prst="rect">
            <a:avLst/>
          </a:prstGeom>
          <a:solidFill>
            <a:srgbClr val="92D05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r>
              <a:rPr lang="en-US" altLang="ko-KR" sz="1600" dirty="0">
                <a:latin typeface="Times New Roman" pitchFamily="18" charset="0"/>
                <a:ea typeface="굴림체" pitchFamily="49" charset="-127"/>
              </a:rPr>
              <a:t>To receive demands </a:t>
            </a:r>
          </a:p>
          <a:p>
            <a:pPr algn="ctr"/>
            <a:r>
              <a:rPr lang="en-US" altLang="ko-KR" sz="1600" dirty="0">
                <a:latin typeface="Times New Roman" pitchFamily="18" charset="0"/>
                <a:ea typeface="굴림체" pitchFamily="49" charset="-127"/>
              </a:rPr>
              <a:t>for worker’s competencies</a:t>
            </a:r>
          </a:p>
        </p:txBody>
      </p:sp>
      <p:sp>
        <p:nvSpPr>
          <p:cNvPr id="5144" name="Line 102"/>
          <p:cNvSpPr>
            <a:spLocks noChangeShapeType="1"/>
          </p:cNvSpPr>
          <p:nvPr/>
        </p:nvSpPr>
        <p:spPr bwMode="auto">
          <a:xfrm flipV="1">
            <a:off x="3181350" y="4065588"/>
            <a:ext cx="0" cy="990600"/>
          </a:xfrm>
          <a:prstGeom prst="line">
            <a:avLst/>
          </a:prstGeom>
          <a:noFill/>
          <a:ln w="349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5145" name="Line 103"/>
          <p:cNvSpPr>
            <a:spLocks noChangeShapeType="1"/>
          </p:cNvSpPr>
          <p:nvPr/>
        </p:nvSpPr>
        <p:spPr bwMode="auto">
          <a:xfrm flipV="1">
            <a:off x="6062663" y="4065588"/>
            <a:ext cx="0" cy="990600"/>
          </a:xfrm>
          <a:prstGeom prst="line">
            <a:avLst/>
          </a:prstGeom>
          <a:noFill/>
          <a:ln w="349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5146" name="Rectangle 104"/>
          <p:cNvSpPr>
            <a:spLocks noChangeArrowheads="1"/>
          </p:cNvSpPr>
          <p:nvPr/>
        </p:nvSpPr>
        <p:spPr bwMode="auto">
          <a:xfrm>
            <a:off x="2098675" y="2701925"/>
            <a:ext cx="2124075" cy="333375"/>
          </a:xfrm>
          <a:prstGeom prst="rect">
            <a:avLst/>
          </a:prstGeom>
          <a:solidFill>
            <a:srgbClr val="92D05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r>
              <a:rPr lang="en-US" altLang="ko-KR" sz="1600" dirty="0">
                <a:latin typeface="Times New Roman" pitchFamily="18" charset="0"/>
                <a:ea typeface="굴림체" pitchFamily="49" charset="-127"/>
              </a:rPr>
              <a:t>Conditioning Learning</a:t>
            </a:r>
          </a:p>
        </p:txBody>
      </p:sp>
      <p:sp>
        <p:nvSpPr>
          <p:cNvPr id="5147" name="Rectangle 105"/>
          <p:cNvSpPr>
            <a:spLocks noChangeArrowheads="1"/>
          </p:cNvSpPr>
          <p:nvPr/>
        </p:nvSpPr>
        <p:spPr bwMode="auto">
          <a:xfrm>
            <a:off x="5043488" y="2711450"/>
            <a:ext cx="2124075" cy="333375"/>
          </a:xfrm>
          <a:prstGeom prst="rect">
            <a:avLst/>
          </a:prstGeom>
          <a:solidFill>
            <a:srgbClr val="92D05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r>
              <a:rPr lang="en-US" altLang="ko-KR" sz="1600" dirty="0">
                <a:latin typeface="Times New Roman" pitchFamily="18" charset="0"/>
                <a:ea typeface="굴림체" pitchFamily="49" charset="-127"/>
              </a:rPr>
              <a:t>Structuring Labor Market</a:t>
            </a:r>
          </a:p>
        </p:txBody>
      </p:sp>
      <p:sp>
        <p:nvSpPr>
          <p:cNvPr id="5148" name="Freeform 106"/>
          <p:cNvSpPr>
            <a:spLocks/>
          </p:cNvSpPr>
          <p:nvPr/>
        </p:nvSpPr>
        <p:spPr bwMode="auto">
          <a:xfrm>
            <a:off x="4667250" y="3114675"/>
            <a:ext cx="2813050" cy="238125"/>
          </a:xfrm>
          <a:custGeom>
            <a:avLst/>
            <a:gdLst>
              <a:gd name="T0" fmla="*/ 0 w 1920"/>
              <a:gd name="T1" fmla="*/ 2147483647 h 150"/>
              <a:gd name="T2" fmla="*/ 0 w 1920"/>
              <a:gd name="T3" fmla="*/ 0 h 150"/>
              <a:gd name="T4" fmla="*/ 2147483647 w 1920"/>
              <a:gd name="T5" fmla="*/ 0 h 150"/>
              <a:gd name="T6" fmla="*/ 2147483647 w 1920"/>
              <a:gd name="T7" fmla="*/ 2147483647 h 150"/>
              <a:gd name="T8" fmla="*/ 0 60000 65536"/>
              <a:gd name="T9" fmla="*/ 0 60000 65536"/>
              <a:gd name="T10" fmla="*/ 0 60000 65536"/>
              <a:gd name="T11" fmla="*/ 0 60000 65536"/>
              <a:gd name="T12" fmla="*/ 0 w 1920"/>
              <a:gd name="T13" fmla="*/ 0 h 150"/>
              <a:gd name="T14" fmla="*/ 1920 w 1920"/>
              <a:gd name="T15" fmla="*/ 150 h 150"/>
            </a:gdLst>
            <a:ahLst/>
            <a:cxnLst>
              <a:cxn ang="T8">
                <a:pos x="T0" y="T1"/>
              </a:cxn>
              <a:cxn ang="T9">
                <a:pos x="T2" y="T3"/>
              </a:cxn>
              <a:cxn ang="T10">
                <a:pos x="T4" y="T5"/>
              </a:cxn>
              <a:cxn ang="T11">
                <a:pos x="T6" y="T7"/>
              </a:cxn>
            </a:cxnLst>
            <a:rect l="T12" t="T13" r="T14" b="T15"/>
            <a:pathLst>
              <a:path w="1920" h="150">
                <a:moveTo>
                  <a:pt x="0" y="150"/>
                </a:moveTo>
                <a:lnTo>
                  <a:pt x="0" y="0"/>
                </a:lnTo>
                <a:lnTo>
                  <a:pt x="1920" y="0"/>
                </a:lnTo>
                <a:lnTo>
                  <a:pt x="1920" y="150"/>
                </a:lnTo>
              </a:path>
            </a:pathLst>
          </a:custGeom>
          <a:noFill/>
          <a:ln w="34925">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5149" name="Freeform 107"/>
          <p:cNvSpPr>
            <a:spLocks/>
          </p:cNvSpPr>
          <p:nvPr/>
        </p:nvSpPr>
        <p:spPr bwMode="auto">
          <a:xfrm flipH="1">
            <a:off x="1730375" y="3113088"/>
            <a:ext cx="2813050" cy="238125"/>
          </a:xfrm>
          <a:custGeom>
            <a:avLst/>
            <a:gdLst>
              <a:gd name="T0" fmla="*/ 0 w 1920"/>
              <a:gd name="T1" fmla="*/ 2147483647 h 150"/>
              <a:gd name="T2" fmla="*/ 0 w 1920"/>
              <a:gd name="T3" fmla="*/ 0 h 150"/>
              <a:gd name="T4" fmla="*/ 2147483647 w 1920"/>
              <a:gd name="T5" fmla="*/ 0 h 150"/>
              <a:gd name="T6" fmla="*/ 2147483647 w 1920"/>
              <a:gd name="T7" fmla="*/ 2147483647 h 150"/>
              <a:gd name="T8" fmla="*/ 0 60000 65536"/>
              <a:gd name="T9" fmla="*/ 0 60000 65536"/>
              <a:gd name="T10" fmla="*/ 0 60000 65536"/>
              <a:gd name="T11" fmla="*/ 0 60000 65536"/>
              <a:gd name="T12" fmla="*/ 0 w 1920"/>
              <a:gd name="T13" fmla="*/ 0 h 150"/>
              <a:gd name="T14" fmla="*/ 1920 w 1920"/>
              <a:gd name="T15" fmla="*/ 150 h 150"/>
            </a:gdLst>
            <a:ahLst/>
            <a:cxnLst>
              <a:cxn ang="T8">
                <a:pos x="T0" y="T1"/>
              </a:cxn>
              <a:cxn ang="T9">
                <a:pos x="T2" y="T3"/>
              </a:cxn>
              <a:cxn ang="T10">
                <a:pos x="T4" y="T5"/>
              </a:cxn>
              <a:cxn ang="T11">
                <a:pos x="T6" y="T7"/>
              </a:cxn>
            </a:cxnLst>
            <a:rect l="T12" t="T13" r="T14" b="T15"/>
            <a:pathLst>
              <a:path w="1920" h="150">
                <a:moveTo>
                  <a:pt x="0" y="150"/>
                </a:moveTo>
                <a:lnTo>
                  <a:pt x="0" y="0"/>
                </a:lnTo>
                <a:lnTo>
                  <a:pt x="1920" y="0"/>
                </a:lnTo>
                <a:lnTo>
                  <a:pt x="1920" y="150"/>
                </a:lnTo>
              </a:path>
            </a:pathLst>
          </a:custGeom>
          <a:noFill/>
          <a:ln w="34925">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ko-KR"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28596" y="1357298"/>
            <a:ext cx="8496300" cy="4410075"/>
            <a:chOff x="204" y="856"/>
            <a:chExt cx="5352" cy="2778"/>
          </a:xfrm>
        </p:grpSpPr>
        <p:grpSp>
          <p:nvGrpSpPr>
            <p:cNvPr id="3" name="Group 44"/>
            <p:cNvGrpSpPr>
              <a:grpSpLocks/>
            </p:cNvGrpSpPr>
            <p:nvPr/>
          </p:nvGrpSpPr>
          <p:grpSpPr bwMode="auto">
            <a:xfrm>
              <a:off x="3515" y="856"/>
              <a:ext cx="2041" cy="2778"/>
              <a:chOff x="204" y="856"/>
              <a:chExt cx="2910" cy="2778"/>
            </a:xfrm>
          </p:grpSpPr>
          <p:sp>
            <p:nvSpPr>
              <p:cNvPr id="21537" name="AutoShape 45"/>
              <p:cNvSpPr>
                <a:spLocks noChangeArrowheads="1"/>
              </p:cNvSpPr>
              <p:nvPr/>
            </p:nvSpPr>
            <p:spPr bwMode="auto">
              <a:xfrm>
                <a:off x="204" y="856"/>
                <a:ext cx="2910" cy="2778"/>
              </a:xfrm>
              <a:prstGeom prst="roundRect">
                <a:avLst>
                  <a:gd name="adj" fmla="val 2481"/>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ko-KR" altLang="en-US"/>
              </a:p>
            </p:txBody>
          </p:sp>
          <p:sp>
            <p:nvSpPr>
              <p:cNvPr id="21538" name="AutoShape 46"/>
              <p:cNvSpPr>
                <a:spLocks noChangeArrowheads="1"/>
              </p:cNvSpPr>
              <p:nvPr/>
            </p:nvSpPr>
            <p:spPr bwMode="auto">
              <a:xfrm>
                <a:off x="223" y="1207"/>
                <a:ext cx="2861" cy="2405"/>
              </a:xfrm>
              <a:prstGeom prst="roundRect">
                <a:avLst>
                  <a:gd name="adj" fmla="val 2435"/>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ko-KR" altLang="en-US"/>
              </a:p>
            </p:txBody>
          </p:sp>
          <p:sp>
            <p:nvSpPr>
              <p:cNvPr id="70703" name="AutoShape 47"/>
              <p:cNvSpPr>
                <a:spLocks noChangeArrowheads="1"/>
              </p:cNvSpPr>
              <p:nvPr/>
            </p:nvSpPr>
            <p:spPr bwMode="auto">
              <a:xfrm>
                <a:off x="225" y="877"/>
                <a:ext cx="2859" cy="308"/>
              </a:xfrm>
              <a:prstGeom prst="roundRect">
                <a:avLst>
                  <a:gd name="adj" fmla="val 10245"/>
                </a:avLst>
              </a:prstGeom>
              <a:solidFill>
                <a:srgbClr val="92D050"/>
              </a:solidFill>
              <a:ln w="9525">
                <a:noFill/>
                <a:round/>
                <a:headEnd/>
                <a:tailEnd/>
              </a:ln>
              <a:effectLst/>
            </p:spPr>
            <p:txBody>
              <a:bodyPr wrap="none" anchor="ctr"/>
              <a:lstStyle/>
              <a:p>
                <a:pPr algn="ctr">
                  <a:defRPr/>
                </a:pPr>
                <a:r>
                  <a:rPr lang="en-US" altLang="ko-KR" sz="2000" b="1">
                    <a:solidFill>
                      <a:schemeClr val="bg1"/>
                    </a:solidFill>
                    <a:effectLst>
                      <a:outerShdw blurRad="38100" dist="38100" dir="2700000" algn="tl">
                        <a:srgbClr val="000000"/>
                      </a:outerShdw>
                    </a:effectLst>
                    <a:latin typeface="Times New Roman" pitchFamily="18" charset="0"/>
                  </a:rPr>
                  <a:t>Present</a:t>
                </a:r>
              </a:p>
            </p:txBody>
          </p:sp>
        </p:grpSp>
        <p:grpSp>
          <p:nvGrpSpPr>
            <p:cNvPr id="4" name="Group 42"/>
            <p:cNvGrpSpPr>
              <a:grpSpLocks/>
            </p:cNvGrpSpPr>
            <p:nvPr/>
          </p:nvGrpSpPr>
          <p:grpSpPr bwMode="auto">
            <a:xfrm>
              <a:off x="204" y="856"/>
              <a:ext cx="2496" cy="2778"/>
              <a:chOff x="204" y="856"/>
              <a:chExt cx="2496" cy="2778"/>
            </a:xfrm>
          </p:grpSpPr>
          <p:sp>
            <p:nvSpPr>
              <p:cNvPr id="21534" name="AutoShape 39"/>
              <p:cNvSpPr>
                <a:spLocks noChangeArrowheads="1"/>
              </p:cNvSpPr>
              <p:nvPr/>
            </p:nvSpPr>
            <p:spPr bwMode="auto">
              <a:xfrm>
                <a:off x="204" y="856"/>
                <a:ext cx="2496" cy="2778"/>
              </a:xfrm>
              <a:prstGeom prst="roundRect">
                <a:avLst>
                  <a:gd name="adj" fmla="val 2481"/>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ko-KR" altLang="en-US"/>
              </a:p>
            </p:txBody>
          </p:sp>
          <p:sp>
            <p:nvSpPr>
              <p:cNvPr id="21535" name="AutoShape 40"/>
              <p:cNvSpPr>
                <a:spLocks noChangeArrowheads="1"/>
              </p:cNvSpPr>
              <p:nvPr/>
            </p:nvSpPr>
            <p:spPr bwMode="auto">
              <a:xfrm>
                <a:off x="223" y="1207"/>
                <a:ext cx="2477" cy="2405"/>
              </a:xfrm>
              <a:prstGeom prst="roundRect">
                <a:avLst>
                  <a:gd name="adj" fmla="val 2435"/>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ko-KR" altLang="en-US"/>
              </a:p>
            </p:txBody>
          </p:sp>
          <p:sp>
            <p:nvSpPr>
              <p:cNvPr id="70697" name="AutoShape 41"/>
              <p:cNvSpPr>
                <a:spLocks noChangeArrowheads="1"/>
              </p:cNvSpPr>
              <p:nvPr/>
            </p:nvSpPr>
            <p:spPr bwMode="auto">
              <a:xfrm>
                <a:off x="226" y="877"/>
                <a:ext cx="2474" cy="308"/>
              </a:xfrm>
              <a:prstGeom prst="roundRect">
                <a:avLst>
                  <a:gd name="adj" fmla="val 10245"/>
                </a:avLst>
              </a:prstGeom>
              <a:gradFill rotWithShape="1">
                <a:gsLst>
                  <a:gs pos="0">
                    <a:srgbClr val="336699"/>
                  </a:gs>
                  <a:gs pos="50000">
                    <a:srgbClr val="99CCFF"/>
                  </a:gs>
                  <a:gs pos="100000">
                    <a:srgbClr val="336699"/>
                  </a:gs>
                </a:gsLst>
                <a:lin ang="0" scaled="1"/>
              </a:gradFill>
              <a:ln w="9525">
                <a:noFill/>
                <a:round/>
                <a:headEnd/>
                <a:tailEnd/>
              </a:ln>
              <a:effectLst/>
            </p:spPr>
            <p:txBody>
              <a:bodyPr wrap="none" anchor="ctr"/>
              <a:lstStyle/>
              <a:p>
                <a:pPr algn="ctr">
                  <a:defRPr/>
                </a:pPr>
                <a:r>
                  <a:rPr lang="en-US" altLang="ko-KR" sz="2000" b="1">
                    <a:solidFill>
                      <a:schemeClr val="bg1"/>
                    </a:solidFill>
                    <a:effectLst>
                      <a:outerShdw blurRad="38100" dist="38100" dir="2700000" algn="tl">
                        <a:srgbClr val="000000"/>
                      </a:outerShdw>
                    </a:effectLst>
                    <a:latin typeface="Times New Roman" pitchFamily="18" charset="0"/>
                  </a:rPr>
                  <a:t>Past (by 1998)</a:t>
                </a:r>
              </a:p>
            </p:txBody>
          </p:sp>
        </p:grpSp>
        <p:sp>
          <p:nvSpPr>
            <p:cNvPr id="70661" name="AutoShape 5"/>
            <p:cNvSpPr>
              <a:spLocks noChangeArrowheads="1"/>
            </p:cNvSpPr>
            <p:nvPr/>
          </p:nvSpPr>
          <p:spPr bwMode="auto">
            <a:xfrm>
              <a:off x="295" y="1389"/>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Professional Engineer</a:t>
              </a:r>
              <a:endParaRPr lang="en-US" altLang="ko-KR" sz="1600">
                <a:latin typeface="Times New Roman" pitchFamily="18" charset="0"/>
              </a:endParaRPr>
            </a:p>
          </p:txBody>
        </p:sp>
        <p:sp>
          <p:nvSpPr>
            <p:cNvPr id="70662" name="AutoShape 6"/>
            <p:cNvSpPr>
              <a:spLocks noChangeArrowheads="1"/>
            </p:cNvSpPr>
            <p:nvPr/>
          </p:nvSpPr>
          <p:spPr bwMode="auto">
            <a:xfrm>
              <a:off x="1255" y="1389"/>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Master Craftsman</a:t>
              </a:r>
              <a:endParaRPr lang="en-US" altLang="ko-KR" sz="1600">
                <a:latin typeface="Times New Roman" pitchFamily="18" charset="0"/>
              </a:endParaRPr>
            </a:p>
          </p:txBody>
        </p:sp>
        <p:sp>
          <p:nvSpPr>
            <p:cNvPr id="70663" name="AutoShape 7"/>
            <p:cNvSpPr>
              <a:spLocks noChangeArrowheads="1"/>
            </p:cNvSpPr>
            <p:nvPr/>
          </p:nvSpPr>
          <p:spPr bwMode="auto">
            <a:xfrm>
              <a:off x="295" y="1821"/>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1</a:t>
              </a:r>
              <a:r>
                <a:rPr lang="en-US" altLang="ko-KR" sz="1600" b="1" baseline="30000">
                  <a:effectLst>
                    <a:outerShdw blurRad="38100" dist="38100" dir="2700000" algn="tl">
                      <a:srgbClr val="FFFFFF"/>
                    </a:outerShdw>
                  </a:effectLst>
                  <a:latin typeface="Times New Roman" pitchFamily="18" charset="0"/>
                </a:rPr>
                <a:t>st</a:t>
              </a:r>
              <a:r>
                <a:rPr lang="en-US" altLang="ko-KR" sz="1600" b="1">
                  <a:effectLst>
                    <a:outerShdw blurRad="38100" dist="38100" dir="2700000" algn="tl">
                      <a:srgbClr val="FFFFFF"/>
                    </a:outerShdw>
                  </a:effectLst>
                  <a:latin typeface="Times New Roman" pitchFamily="18" charset="0"/>
                </a:rPr>
                <a:t> Class Engineer</a:t>
              </a:r>
              <a:endParaRPr lang="en-US" altLang="ko-KR" sz="1600">
                <a:latin typeface="Times New Roman" pitchFamily="18" charset="0"/>
              </a:endParaRPr>
            </a:p>
          </p:txBody>
        </p:sp>
        <p:sp>
          <p:nvSpPr>
            <p:cNvPr id="70664" name="AutoShape 8"/>
            <p:cNvSpPr>
              <a:spLocks noChangeArrowheads="1"/>
            </p:cNvSpPr>
            <p:nvPr/>
          </p:nvSpPr>
          <p:spPr bwMode="auto">
            <a:xfrm>
              <a:off x="295" y="2253"/>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2</a:t>
              </a:r>
              <a:r>
                <a:rPr lang="en-US" altLang="ko-KR" sz="1600" b="1" baseline="30000">
                  <a:effectLst>
                    <a:outerShdw blurRad="38100" dist="38100" dir="2700000" algn="tl">
                      <a:srgbClr val="FFFFFF"/>
                    </a:outerShdw>
                  </a:effectLst>
                  <a:latin typeface="Times New Roman" pitchFamily="18" charset="0"/>
                </a:rPr>
                <a:t>nd</a:t>
              </a:r>
              <a:r>
                <a:rPr lang="en-US" altLang="ko-KR" sz="1600" b="1">
                  <a:effectLst>
                    <a:outerShdw blurRad="38100" dist="38100" dir="2700000" algn="tl">
                      <a:srgbClr val="FFFFFF"/>
                    </a:outerShdw>
                  </a:effectLst>
                  <a:latin typeface="Times New Roman" pitchFamily="18" charset="0"/>
                </a:rPr>
                <a:t> Class Engineer</a:t>
              </a:r>
              <a:endParaRPr lang="en-US" altLang="ko-KR" sz="1600">
                <a:latin typeface="Times New Roman" pitchFamily="18" charset="0"/>
              </a:endParaRPr>
            </a:p>
          </p:txBody>
        </p:sp>
        <p:sp>
          <p:nvSpPr>
            <p:cNvPr id="70665" name="AutoShape 9"/>
            <p:cNvSpPr>
              <a:spLocks noChangeArrowheads="1"/>
            </p:cNvSpPr>
            <p:nvPr/>
          </p:nvSpPr>
          <p:spPr bwMode="auto">
            <a:xfrm>
              <a:off x="1255" y="2253"/>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1</a:t>
              </a:r>
              <a:r>
                <a:rPr lang="en-US" altLang="ko-KR" sz="1600" b="1" baseline="30000">
                  <a:effectLst>
                    <a:outerShdw blurRad="38100" dist="38100" dir="2700000" algn="tl">
                      <a:srgbClr val="FFFFFF"/>
                    </a:outerShdw>
                  </a:effectLst>
                  <a:latin typeface="Times New Roman" pitchFamily="18" charset="0"/>
                </a:rPr>
                <a:t>st</a:t>
              </a:r>
              <a:r>
                <a:rPr lang="en-US" altLang="ko-KR" sz="1600" b="1">
                  <a:effectLst>
                    <a:outerShdw blurRad="38100" dist="38100" dir="2700000" algn="tl">
                      <a:srgbClr val="FFFFFF"/>
                    </a:outerShdw>
                  </a:effectLst>
                  <a:latin typeface="Times New Roman" pitchFamily="18" charset="0"/>
                </a:rPr>
                <a:t> Class Craftsman</a:t>
              </a:r>
              <a:endParaRPr lang="en-US" altLang="ko-KR" sz="1600">
                <a:latin typeface="Times New Roman" pitchFamily="18" charset="0"/>
              </a:endParaRPr>
            </a:p>
          </p:txBody>
        </p:sp>
        <p:sp>
          <p:nvSpPr>
            <p:cNvPr id="70666" name="AutoShape 10"/>
            <p:cNvSpPr>
              <a:spLocks noChangeArrowheads="1"/>
            </p:cNvSpPr>
            <p:nvPr/>
          </p:nvSpPr>
          <p:spPr bwMode="auto">
            <a:xfrm>
              <a:off x="1255" y="2685"/>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2</a:t>
              </a:r>
              <a:r>
                <a:rPr lang="en-US" altLang="ko-KR" sz="1600" b="1" baseline="30000">
                  <a:effectLst>
                    <a:outerShdw blurRad="38100" dist="38100" dir="2700000" algn="tl">
                      <a:srgbClr val="FFFFFF"/>
                    </a:outerShdw>
                  </a:effectLst>
                  <a:latin typeface="Times New Roman" pitchFamily="18" charset="0"/>
                </a:rPr>
                <a:t>nd</a:t>
              </a:r>
              <a:r>
                <a:rPr lang="en-US" altLang="ko-KR" sz="1600" b="1">
                  <a:effectLst>
                    <a:outerShdw blurRad="38100" dist="38100" dir="2700000" algn="tl">
                      <a:srgbClr val="FFFFFF"/>
                    </a:outerShdw>
                  </a:effectLst>
                  <a:latin typeface="Times New Roman" pitchFamily="18" charset="0"/>
                </a:rPr>
                <a:t> Class Craftsman</a:t>
              </a:r>
              <a:endParaRPr lang="en-US" altLang="ko-KR" sz="1600">
                <a:latin typeface="Times New Roman" pitchFamily="18" charset="0"/>
              </a:endParaRPr>
            </a:p>
          </p:txBody>
        </p:sp>
        <p:sp>
          <p:nvSpPr>
            <p:cNvPr id="70667" name="AutoShape 11"/>
            <p:cNvSpPr>
              <a:spLocks noChangeArrowheads="1"/>
            </p:cNvSpPr>
            <p:nvPr/>
          </p:nvSpPr>
          <p:spPr bwMode="auto">
            <a:xfrm>
              <a:off x="1255" y="3117"/>
              <a:ext cx="912" cy="336"/>
            </a:xfrm>
            <a:prstGeom prst="roundRect">
              <a:avLst>
                <a:gd name="adj" fmla="val 16667"/>
              </a:avLst>
            </a:prstGeom>
            <a:solidFill>
              <a:schemeClr val="accent1">
                <a:alpha val="50000"/>
              </a:scheme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Assistant Craftsman</a:t>
              </a:r>
              <a:endParaRPr lang="en-US" altLang="ko-KR" sz="1600">
                <a:latin typeface="Times New Roman" pitchFamily="18" charset="0"/>
              </a:endParaRPr>
            </a:p>
          </p:txBody>
        </p:sp>
        <p:cxnSp>
          <p:nvCxnSpPr>
            <p:cNvPr id="21518" name="AutoShape 13"/>
            <p:cNvCxnSpPr>
              <a:cxnSpLocks noChangeShapeType="1"/>
              <a:stCxn id="70661" idx="2"/>
              <a:endCxn id="70663" idx="0"/>
            </p:cNvCxnSpPr>
            <p:nvPr/>
          </p:nvCxnSpPr>
          <p:spPr bwMode="auto">
            <a:xfrm>
              <a:off x="751" y="1725"/>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21519" name="AutoShape 14"/>
            <p:cNvCxnSpPr>
              <a:cxnSpLocks noChangeShapeType="1"/>
              <a:stCxn id="70663" idx="2"/>
              <a:endCxn id="70664" idx="0"/>
            </p:cNvCxnSpPr>
            <p:nvPr/>
          </p:nvCxnSpPr>
          <p:spPr bwMode="auto">
            <a:xfrm>
              <a:off x="751" y="2157"/>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21520" name="AutoShape 15"/>
            <p:cNvCxnSpPr>
              <a:cxnSpLocks noChangeShapeType="1"/>
              <a:stCxn id="70665" idx="2"/>
              <a:endCxn id="70666" idx="0"/>
            </p:cNvCxnSpPr>
            <p:nvPr/>
          </p:nvCxnSpPr>
          <p:spPr bwMode="auto">
            <a:xfrm>
              <a:off x="1711" y="2589"/>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21521" name="AutoShape 16"/>
            <p:cNvCxnSpPr>
              <a:cxnSpLocks noChangeShapeType="1"/>
              <a:stCxn id="70666" idx="2"/>
              <a:endCxn id="70667" idx="0"/>
            </p:cNvCxnSpPr>
            <p:nvPr/>
          </p:nvCxnSpPr>
          <p:spPr bwMode="auto">
            <a:xfrm>
              <a:off x="1711" y="3021"/>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21522" name="AutoShape 17"/>
            <p:cNvCxnSpPr>
              <a:cxnSpLocks noChangeShapeType="1"/>
              <a:stCxn id="70662" idx="2"/>
              <a:endCxn id="70665" idx="0"/>
            </p:cNvCxnSpPr>
            <p:nvPr/>
          </p:nvCxnSpPr>
          <p:spPr bwMode="auto">
            <a:xfrm>
              <a:off x="1711" y="1725"/>
              <a:ext cx="0" cy="528"/>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sp>
          <p:nvSpPr>
            <p:cNvPr id="70677" name="AutoShape 21"/>
            <p:cNvSpPr>
              <a:spLocks noChangeArrowheads="1"/>
            </p:cNvSpPr>
            <p:nvPr/>
          </p:nvSpPr>
          <p:spPr bwMode="auto">
            <a:xfrm>
              <a:off x="3600" y="1413"/>
              <a:ext cx="912" cy="336"/>
            </a:xfrm>
            <a:prstGeom prst="roundRect">
              <a:avLst>
                <a:gd name="adj" fmla="val 16667"/>
              </a:avLst>
            </a:prstGeom>
            <a:solidFill>
              <a:srgbClr val="92D050">
                <a:alpha val="50000"/>
              </a:srgb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Professional Engineer</a:t>
              </a:r>
              <a:endParaRPr lang="en-US" altLang="ko-KR" sz="1600">
                <a:latin typeface="Times New Roman" pitchFamily="18" charset="0"/>
              </a:endParaRPr>
            </a:p>
          </p:txBody>
        </p:sp>
        <p:sp>
          <p:nvSpPr>
            <p:cNvPr id="70678" name="AutoShape 22"/>
            <p:cNvSpPr>
              <a:spLocks noChangeArrowheads="1"/>
            </p:cNvSpPr>
            <p:nvPr/>
          </p:nvSpPr>
          <p:spPr bwMode="auto">
            <a:xfrm>
              <a:off x="4560" y="1413"/>
              <a:ext cx="912" cy="336"/>
            </a:xfrm>
            <a:prstGeom prst="roundRect">
              <a:avLst>
                <a:gd name="adj" fmla="val 16667"/>
              </a:avLst>
            </a:prstGeom>
            <a:solidFill>
              <a:srgbClr val="92D050">
                <a:alpha val="50000"/>
              </a:srgbClr>
            </a:solidFill>
            <a:ln w="9525">
              <a:solidFill>
                <a:schemeClr val="accent2"/>
              </a:solidFill>
              <a:round/>
              <a:headEnd/>
              <a:tailEnd/>
            </a:ln>
            <a:effectLst/>
          </p:spPr>
          <p:txBody>
            <a:bodyPr anchor="ctr"/>
            <a:lstStyle/>
            <a:p>
              <a:pPr algn="ctr">
                <a:spcBef>
                  <a:spcPct val="50000"/>
                </a:spcBef>
                <a:defRPr/>
              </a:pPr>
              <a:r>
                <a:rPr lang="en-US" altLang="ko-KR" sz="1600" b="1" dirty="0">
                  <a:effectLst>
                    <a:outerShdw blurRad="38100" dist="38100" dir="2700000" algn="tl">
                      <a:srgbClr val="FFFFFF"/>
                    </a:outerShdw>
                  </a:effectLst>
                  <a:latin typeface="Times New Roman" pitchFamily="18" charset="0"/>
                </a:rPr>
                <a:t>Master Craftsman</a:t>
              </a:r>
              <a:endParaRPr lang="en-US" altLang="ko-KR" sz="1600" dirty="0">
                <a:latin typeface="Times New Roman" pitchFamily="18" charset="0"/>
              </a:endParaRPr>
            </a:p>
          </p:txBody>
        </p:sp>
        <p:sp>
          <p:nvSpPr>
            <p:cNvPr id="70679" name="AutoShape 23"/>
            <p:cNvSpPr>
              <a:spLocks noChangeArrowheads="1"/>
            </p:cNvSpPr>
            <p:nvPr/>
          </p:nvSpPr>
          <p:spPr bwMode="auto">
            <a:xfrm>
              <a:off x="3600" y="1845"/>
              <a:ext cx="912" cy="336"/>
            </a:xfrm>
            <a:prstGeom prst="roundRect">
              <a:avLst>
                <a:gd name="adj" fmla="val 16667"/>
              </a:avLst>
            </a:prstGeom>
            <a:solidFill>
              <a:srgbClr val="92D050">
                <a:alpha val="50000"/>
              </a:srgbClr>
            </a:solidFill>
            <a:ln w="9525">
              <a:solidFill>
                <a:schemeClr val="accent2"/>
              </a:solidFill>
              <a:round/>
              <a:headEnd/>
              <a:tailEnd/>
            </a:ln>
            <a:effectLst/>
          </p:spPr>
          <p:txBody>
            <a:bodyPr anchor="ctr"/>
            <a:lstStyle/>
            <a:p>
              <a:pPr algn="ctr">
                <a:spcBef>
                  <a:spcPct val="50000"/>
                </a:spcBef>
                <a:defRPr/>
              </a:pPr>
              <a:r>
                <a:rPr lang="en-US" altLang="ko-KR" sz="1600" b="1" dirty="0">
                  <a:effectLst>
                    <a:outerShdw blurRad="38100" dist="38100" dir="2700000" algn="tl">
                      <a:srgbClr val="FFFFFF"/>
                    </a:outerShdw>
                  </a:effectLst>
                  <a:latin typeface="Times New Roman" pitchFamily="18" charset="0"/>
                </a:rPr>
                <a:t>Engineer</a:t>
              </a:r>
              <a:endParaRPr lang="en-US" altLang="ko-KR" sz="1600" dirty="0">
                <a:latin typeface="Times New Roman" pitchFamily="18" charset="0"/>
              </a:endParaRPr>
            </a:p>
          </p:txBody>
        </p:sp>
        <p:sp>
          <p:nvSpPr>
            <p:cNvPr id="70680" name="AutoShape 24"/>
            <p:cNvSpPr>
              <a:spLocks noChangeArrowheads="1"/>
            </p:cNvSpPr>
            <p:nvPr/>
          </p:nvSpPr>
          <p:spPr bwMode="auto">
            <a:xfrm>
              <a:off x="3888" y="2277"/>
              <a:ext cx="1440" cy="336"/>
            </a:xfrm>
            <a:prstGeom prst="roundRect">
              <a:avLst>
                <a:gd name="adj" fmla="val 16667"/>
              </a:avLst>
            </a:prstGeom>
            <a:solidFill>
              <a:srgbClr val="92D050">
                <a:alpha val="50000"/>
              </a:srgb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Industrial Engineer</a:t>
              </a:r>
              <a:endParaRPr lang="en-US" altLang="ko-KR" sz="1600">
                <a:latin typeface="Times New Roman" pitchFamily="18" charset="0"/>
              </a:endParaRPr>
            </a:p>
          </p:txBody>
        </p:sp>
        <p:sp>
          <p:nvSpPr>
            <p:cNvPr id="70681" name="AutoShape 25"/>
            <p:cNvSpPr>
              <a:spLocks noChangeArrowheads="1"/>
            </p:cNvSpPr>
            <p:nvPr/>
          </p:nvSpPr>
          <p:spPr bwMode="auto">
            <a:xfrm>
              <a:off x="3888" y="2709"/>
              <a:ext cx="1440" cy="336"/>
            </a:xfrm>
            <a:prstGeom prst="roundRect">
              <a:avLst>
                <a:gd name="adj" fmla="val 16667"/>
              </a:avLst>
            </a:prstGeom>
            <a:solidFill>
              <a:srgbClr val="92D050">
                <a:alpha val="50000"/>
              </a:srgbClr>
            </a:solidFill>
            <a:ln w="9525">
              <a:solidFill>
                <a:schemeClr val="accent2"/>
              </a:solidFill>
              <a:round/>
              <a:headEnd/>
              <a:tailEnd/>
            </a:ln>
            <a:effectLst/>
          </p:spPr>
          <p:txBody>
            <a:bodyPr anchor="ctr"/>
            <a:lstStyle/>
            <a:p>
              <a:pPr algn="ctr">
                <a:spcBef>
                  <a:spcPct val="50000"/>
                </a:spcBef>
                <a:defRPr/>
              </a:pPr>
              <a:r>
                <a:rPr lang="en-US" altLang="ko-KR" sz="1600" b="1">
                  <a:effectLst>
                    <a:outerShdw blurRad="38100" dist="38100" dir="2700000" algn="tl">
                      <a:srgbClr val="FFFFFF"/>
                    </a:outerShdw>
                  </a:effectLst>
                  <a:latin typeface="Times New Roman" pitchFamily="18" charset="0"/>
                </a:rPr>
                <a:t>Craftsman</a:t>
              </a:r>
              <a:endParaRPr lang="en-US" altLang="ko-KR" sz="1600">
                <a:latin typeface="Times New Roman" pitchFamily="18" charset="0"/>
              </a:endParaRPr>
            </a:p>
          </p:txBody>
        </p:sp>
        <p:cxnSp>
          <p:nvCxnSpPr>
            <p:cNvPr id="21528" name="AutoShape 26"/>
            <p:cNvCxnSpPr>
              <a:cxnSpLocks noChangeShapeType="1"/>
              <a:stCxn id="70677" idx="2"/>
              <a:endCxn id="70679" idx="0"/>
            </p:cNvCxnSpPr>
            <p:nvPr/>
          </p:nvCxnSpPr>
          <p:spPr bwMode="auto">
            <a:xfrm>
              <a:off x="4056" y="1749"/>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cxnSp>
          <p:nvCxnSpPr>
            <p:cNvPr id="21529" name="AutoShape 27"/>
            <p:cNvCxnSpPr>
              <a:cxnSpLocks noChangeShapeType="1"/>
              <a:stCxn id="70680" idx="2"/>
              <a:endCxn id="70681" idx="0"/>
            </p:cNvCxnSpPr>
            <p:nvPr/>
          </p:nvCxnSpPr>
          <p:spPr bwMode="auto">
            <a:xfrm>
              <a:off x="4608" y="2613"/>
              <a:ext cx="0" cy="96"/>
            </a:xfrm>
            <a:prstGeom prst="straightConnector1">
              <a:avLst/>
            </a:prstGeom>
            <a:noFill/>
            <a:ln w="19050">
              <a:solidFill>
                <a:schemeClr val="accent2"/>
              </a:solidFill>
              <a:round/>
              <a:headEnd/>
              <a:tailEnd/>
            </a:ln>
            <a:extLst>
              <a:ext uri="{909E8E84-426E-40DD-AFC4-6F175D3DCCD1}">
                <a14:hiddenFill xmlns:a14="http://schemas.microsoft.com/office/drawing/2010/main">
                  <a:noFill/>
                </a14:hiddenFill>
              </a:ext>
            </a:extLst>
          </p:spPr>
        </p:cxnSp>
        <p:sp>
          <p:nvSpPr>
            <p:cNvPr id="21530" name="Line 28"/>
            <p:cNvSpPr>
              <a:spLocks noChangeShapeType="1"/>
            </p:cNvSpPr>
            <p:nvPr/>
          </p:nvSpPr>
          <p:spPr bwMode="auto">
            <a:xfrm>
              <a:off x="4056" y="2181"/>
              <a:ext cx="0" cy="9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531" name="Line 29"/>
            <p:cNvSpPr>
              <a:spLocks noChangeShapeType="1"/>
            </p:cNvSpPr>
            <p:nvPr/>
          </p:nvSpPr>
          <p:spPr bwMode="auto">
            <a:xfrm>
              <a:off x="5040" y="1749"/>
              <a:ext cx="0" cy="52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532" name="AutoShape 34"/>
            <p:cNvSpPr>
              <a:spLocks noChangeArrowheads="1"/>
            </p:cNvSpPr>
            <p:nvPr/>
          </p:nvSpPr>
          <p:spPr bwMode="auto">
            <a:xfrm>
              <a:off x="2904" y="1576"/>
              <a:ext cx="281" cy="954"/>
            </a:xfrm>
            <a:prstGeom prst="rightArrow">
              <a:avLst>
                <a:gd name="adj1" fmla="val 62889"/>
                <a:gd name="adj2" fmla="val 49468"/>
              </a:avLst>
            </a:prstGeom>
            <a:solidFill>
              <a:schemeClr val="accent1">
                <a:lumMod val="75000"/>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ko-KR" altLang="en-US"/>
            </a:p>
          </p:txBody>
        </p:sp>
      </p:grpSp>
      <p:sp>
        <p:nvSpPr>
          <p:cNvPr id="21507" name="Text Box 50"/>
          <p:cNvSpPr txBox="1">
            <a:spLocks noChangeArrowheads="1"/>
          </p:cNvSpPr>
          <p:nvPr/>
        </p:nvSpPr>
        <p:spPr bwMode="auto">
          <a:xfrm>
            <a:off x="0" y="428604"/>
            <a:ext cx="9144000" cy="4616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400" b="1" dirty="0" smtClean="0">
                <a:solidFill>
                  <a:srgbClr val="0070C0"/>
                </a:solidFill>
                <a:latin typeface="HY견고딕" pitchFamily="18" charset="-127"/>
                <a:ea typeface="HY견고딕" pitchFamily="18" charset="-127"/>
              </a:rPr>
              <a:t>Change </a:t>
            </a:r>
            <a:r>
              <a:rPr lang="en-US" altLang="ko-KR" sz="2400" b="1" dirty="0">
                <a:solidFill>
                  <a:srgbClr val="0070C0"/>
                </a:solidFill>
                <a:latin typeface="HY견고딕" pitchFamily="18" charset="-127"/>
                <a:ea typeface="HY견고딕" pitchFamily="18" charset="-127"/>
              </a:rPr>
              <a:t>of </a:t>
            </a:r>
            <a:r>
              <a:rPr lang="en-US" altLang="ko-KR" sz="2400" b="1" dirty="0" smtClean="0">
                <a:solidFill>
                  <a:srgbClr val="0070C0"/>
                </a:solidFill>
                <a:latin typeface="HY견고딕" pitchFamily="18" charset="-127"/>
                <a:ea typeface="HY견고딕" pitchFamily="18" charset="-127"/>
              </a:rPr>
              <a:t>NTQF</a:t>
            </a:r>
            <a:endParaRPr lang="en-US" altLang="ko-KR" sz="2400" b="1" dirty="0">
              <a:solidFill>
                <a:srgbClr val="0070C0"/>
              </a:solidFill>
              <a:latin typeface="HY견고딕" pitchFamily="18" charset="-127"/>
              <a:ea typeface="HY견고딕" pitchFamily="18" charset="-127"/>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900113" y="1196975"/>
            <a:ext cx="7353300" cy="4695825"/>
            <a:chOff x="576" y="978"/>
            <a:chExt cx="4632" cy="2958"/>
          </a:xfrm>
        </p:grpSpPr>
        <p:cxnSp>
          <p:nvCxnSpPr>
            <p:cNvPr id="29700" name="AutoShape 7"/>
            <p:cNvCxnSpPr>
              <a:cxnSpLocks noChangeShapeType="1"/>
              <a:stCxn id="29702" idx="2"/>
              <a:endCxn id="29705" idx="0"/>
            </p:cNvCxnSpPr>
            <p:nvPr/>
          </p:nvCxnSpPr>
          <p:spPr bwMode="auto">
            <a:xfrm rot="16200000" flipH="1">
              <a:off x="2002" y="1829"/>
              <a:ext cx="721" cy="2"/>
            </a:xfrm>
            <a:prstGeom prst="bentConnector3">
              <a:avLst>
                <a:gd name="adj1" fmla="val 49931"/>
              </a:avLst>
            </a:prstGeom>
            <a:noFill/>
            <a:ln w="38100">
              <a:solidFill>
                <a:srgbClr val="FF0066">
                  <a:alpha val="50195"/>
                </a:srgbClr>
              </a:solidFill>
              <a:miter lim="800000"/>
              <a:headEnd/>
              <a:tailEnd/>
            </a:ln>
            <a:extLst>
              <a:ext uri="{909E8E84-426E-40DD-AFC4-6F175D3DCCD1}">
                <a14:hiddenFill xmlns:a14="http://schemas.microsoft.com/office/drawing/2010/main">
                  <a:noFill/>
                </a14:hiddenFill>
              </a:ext>
            </a:extLst>
          </p:spPr>
        </p:cxnSp>
        <p:sp>
          <p:nvSpPr>
            <p:cNvPr id="29701" name="Rectangle 8"/>
            <p:cNvSpPr>
              <a:spLocks noChangeArrowheads="1"/>
            </p:cNvSpPr>
            <p:nvPr/>
          </p:nvSpPr>
          <p:spPr bwMode="auto">
            <a:xfrm>
              <a:off x="600" y="978"/>
              <a:ext cx="1224" cy="877"/>
            </a:xfrm>
            <a:prstGeom prst="rect">
              <a:avLst/>
            </a:prstGeom>
            <a:solidFill>
              <a:schemeClr val="accent3">
                <a:lumMod val="60000"/>
                <a:lumOff val="40000"/>
                <a:alpha val="50195"/>
              </a:schemeClr>
            </a:solidFill>
            <a:ln w="9525">
              <a:solidFill>
                <a:schemeClr val="accent1"/>
              </a:solidFill>
              <a:miter lim="800000"/>
              <a:headEnd/>
              <a:tailEnd/>
            </a:ln>
          </p:spPr>
          <p:txBody>
            <a:bodyPr wrap="none" anchor="ctr"/>
            <a:lstStyle/>
            <a:p>
              <a:pPr>
                <a:lnSpc>
                  <a:spcPct val="120000"/>
                </a:lnSpc>
              </a:pPr>
              <a:r>
                <a:rPr lang="en-US" altLang="ko-KR" sz="1400" b="1" dirty="0">
                  <a:latin typeface="Times New Roman" pitchFamily="18" charset="0"/>
                </a:rPr>
                <a:t>- Engineer</a:t>
              </a:r>
              <a:r>
                <a:rPr lang="ko-KR" altLang="en-US" sz="1400" b="1" dirty="0">
                  <a:latin typeface="Times New Roman" pitchFamily="18" charset="0"/>
                </a:rPr>
                <a:t>＋</a:t>
              </a:r>
              <a:r>
                <a:rPr lang="en-US" altLang="ko-KR" sz="1400" b="1" dirty="0">
                  <a:latin typeface="Times New Roman" pitchFamily="18" charset="0"/>
                </a:rPr>
                <a:t>4 years</a:t>
              </a:r>
              <a:r>
                <a:rPr lang="en-US" altLang="ko-KR" sz="1400" b="1" baseline="30000" dirty="0">
                  <a:latin typeface="Times New Roman" pitchFamily="18" charset="0"/>
                </a:rPr>
                <a:t>*</a:t>
              </a:r>
              <a:endParaRPr lang="en-US" altLang="ko-KR" sz="1400" b="1" dirty="0">
                <a:latin typeface="Times New Roman" pitchFamily="18" charset="0"/>
              </a:endParaRPr>
            </a:p>
            <a:p>
              <a:pPr>
                <a:lnSpc>
                  <a:spcPct val="120000"/>
                </a:lnSpc>
              </a:pPr>
              <a:r>
                <a:rPr lang="en-US" altLang="ko-KR" sz="1400" b="1" dirty="0">
                  <a:latin typeface="Times New Roman" pitchFamily="18" charset="0"/>
                </a:rPr>
                <a:t>- University graduate</a:t>
              </a:r>
            </a:p>
            <a:p>
              <a:pPr>
                <a:lnSpc>
                  <a:spcPct val="120000"/>
                </a:lnSpc>
              </a:pPr>
              <a:r>
                <a:rPr lang="en-US" altLang="ko-KR" sz="1400" b="1" dirty="0">
                  <a:latin typeface="Times New Roman" pitchFamily="18" charset="0"/>
                </a:rPr>
                <a:t>  </a:t>
              </a:r>
              <a:r>
                <a:rPr lang="ko-KR" altLang="en-US" sz="1400" b="1" dirty="0">
                  <a:latin typeface="Times New Roman" pitchFamily="18" charset="0"/>
                </a:rPr>
                <a:t>＋</a:t>
              </a:r>
              <a:r>
                <a:rPr lang="en-US" altLang="ko-KR" sz="1400" b="1" dirty="0">
                  <a:latin typeface="Times New Roman" pitchFamily="18" charset="0"/>
                </a:rPr>
                <a:t>7 years</a:t>
              </a:r>
              <a:r>
                <a:rPr lang="en-US" altLang="ko-KR" sz="1400" b="1" baseline="30000" dirty="0">
                  <a:latin typeface="Times New Roman" pitchFamily="18" charset="0"/>
                </a:rPr>
                <a:t>*</a:t>
              </a:r>
            </a:p>
            <a:p>
              <a:pPr>
                <a:lnSpc>
                  <a:spcPct val="120000"/>
                </a:lnSpc>
              </a:pPr>
              <a:r>
                <a:rPr lang="en-US" altLang="ko-KR" sz="1400" b="1" dirty="0">
                  <a:latin typeface="Times New Roman" pitchFamily="18" charset="0"/>
                </a:rPr>
                <a:t>- Practical Experience ;</a:t>
              </a:r>
            </a:p>
            <a:p>
              <a:pPr>
                <a:lnSpc>
                  <a:spcPct val="120000"/>
                </a:lnSpc>
              </a:pPr>
              <a:r>
                <a:rPr lang="en-US" altLang="ko-KR" sz="1400" b="1" dirty="0">
                  <a:latin typeface="Times New Roman" pitchFamily="18" charset="0"/>
                </a:rPr>
                <a:t>  11 years</a:t>
              </a:r>
            </a:p>
          </p:txBody>
        </p:sp>
        <p:sp>
          <p:nvSpPr>
            <p:cNvPr id="29702" name="Rectangle 9"/>
            <p:cNvSpPr>
              <a:spLocks noChangeArrowheads="1"/>
            </p:cNvSpPr>
            <p:nvPr/>
          </p:nvSpPr>
          <p:spPr bwMode="auto">
            <a:xfrm>
              <a:off x="1968" y="978"/>
              <a:ext cx="787" cy="491"/>
            </a:xfrm>
            <a:prstGeom prst="rect">
              <a:avLst/>
            </a:prstGeom>
            <a:solidFill>
              <a:srgbClr val="00B050">
                <a:alpha val="50195"/>
              </a:srgbClr>
            </a:solidFill>
            <a:ln w="9525">
              <a:solidFill>
                <a:schemeClr val="accent1"/>
              </a:solidFill>
              <a:miter lim="800000"/>
              <a:headEnd/>
              <a:tailEnd/>
            </a:ln>
          </p:spPr>
          <p:txBody>
            <a:bodyPr wrap="none" anchor="ctr"/>
            <a:lstStyle/>
            <a:p>
              <a:pPr algn="ctr"/>
              <a:r>
                <a:rPr lang="en-US" altLang="ko-KR" sz="1400" b="1" dirty="0">
                  <a:latin typeface="Times New Roman" pitchFamily="18" charset="0"/>
                </a:rPr>
                <a:t>Professional</a:t>
              </a:r>
            </a:p>
            <a:p>
              <a:pPr algn="ctr"/>
              <a:r>
                <a:rPr lang="en-US" altLang="ko-KR" sz="1400" b="1" dirty="0">
                  <a:latin typeface="Times New Roman" pitchFamily="18" charset="0"/>
                </a:rPr>
                <a:t>Engineer</a:t>
              </a:r>
            </a:p>
          </p:txBody>
        </p:sp>
        <p:sp>
          <p:nvSpPr>
            <p:cNvPr id="29703" name="Rectangle 10"/>
            <p:cNvSpPr>
              <a:spLocks noChangeArrowheads="1"/>
            </p:cNvSpPr>
            <p:nvPr/>
          </p:nvSpPr>
          <p:spPr bwMode="auto">
            <a:xfrm>
              <a:off x="2928" y="984"/>
              <a:ext cx="787" cy="491"/>
            </a:xfrm>
            <a:prstGeom prst="rect">
              <a:avLst/>
            </a:prstGeom>
            <a:solidFill>
              <a:srgbClr val="00B050">
                <a:alpha val="50195"/>
              </a:srgbClr>
            </a:solidFill>
            <a:ln w="9525">
              <a:solidFill>
                <a:schemeClr val="accent1"/>
              </a:solidFill>
              <a:miter lim="800000"/>
              <a:headEnd/>
              <a:tailEnd/>
            </a:ln>
          </p:spPr>
          <p:txBody>
            <a:bodyPr wrap="none" anchor="ctr"/>
            <a:lstStyle/>
            <a:p>
              <a:pPr algn="ctr"/>
              <a:r>
                <a:rPr lang="en-US" altLang="ko-KR" sz="1400" b="1" dirty="0">
                  <a:latin typeface="Times New Roman" pitchFamily="18" charset="0"/>
                </a:rPr>
                <a:t> Master </a:t>
              </a:r>
            </a:p>
            <a:p>
              <a:pPr algn="ctr"/>
              <a:r>
                <a:rPr lang="en-US" altLang="ko-KR" sz="1400" b="1" dirty="0">
                  <a:latin typeface="Times New Roman" pitchFamily="18" charset="0"/>
                </a:rPr>
                <a:t>Craftsman</a:t>
              </a:r>
            </a:p>
          </p:txBody>
        </p:sp>
        <p:sp>
          <p:nvSpPr>
            <p:cNvPr id="29704" name="Rectangle 11"/>
            <p:cNvSpPr>
              <a:spLocks noChangeArrowheads="1"/>
            </p:cNvSpPr>
            <p:nvPr/>
          </p:nvSpPr>
          <p:spPr bwMode="auto">
            <a:xfrm>
              <a:off x="3984" y="984"/>
              <a:ext cx="1224" cy="939"/>
            </a:xfrm>
            <a:prstGeom prst="rect">
              <a:avLst/>
            </a:prstGeom>
            <a:solidFill>
              <a:schemeClr val="accent3">
                <a:lumMod val="60000"/>
                <a:lumOff val="40000"/>
                <a:alpha val="50195"/>
              </a:schemeClr>
            </a:solidFill>
            <a:ln w="9525">
              <a:solidFill>
                <a:schemeClr val="accent1"/>
              </a:solidFill>
              <a:miter lim="800000"/>
              <a:headEnd/>
              <a:tailEnd/>
            </a:ln>
          </p:spPr>
          <p:txBody>
            <a:bodyPr wrap="none" anchor="ctr"/>
            <a:lstStyle/>
            <a:p>
              <a:pPr>
                <a:lnSpc>
                  <a:spcPct val="120000"/>
                </a:lnSpc>
              </a:pPr>
              <a:r>
                <a:rPr lang="en-US" altLang="ko-KR" sz="1400" b="1" dirty="0">
                  <a:latin typeface="Times New Roman" pitchFamily="18" charset="0"/>
                </a:rPr>
                <a:t>- Industrial Engineer</a:t>
              </a:r>
            </a:p>
            <a:p>
              <a:pPr>
                <a:lnSpc>
                  <a:spcPct val="120000"/>
                </a:lnSpc>
              </a:pPr>
              <a:r>
                <a:rPr lang="en-US" altLang="ko-KR" sz="1400" b="1" dirty="0">
                  <a:latin typeface="Times New Roman" pitchFamily="18" charset="0"/>
                </a:rPr>
                <a:t>  </a:t>
              </a:r>
              <a:r>
                <a:rPr lang="ko-KR" altLang="en-US" sz="1400" b="1" dirty="0">
                  <a:latin typeface="Times New Roman" pitchFamily="18" charset="0"/>
                </a:rPr>
                <a:t>＋</a:t>
              </a:r>
              <a:r>
                <a:rPr lang="en-US" altLang="ko-KR" sz="1400" b="1" dirty="0">
                  <a:latin typeface="Times New Roman" pitchFamily="18" charset="0"/>
                </a:rPr>
                <a:t>6 years</a:t>
              </a:r>
              <a:r>
                <a:rPr lang="en-US" altLang="ko-KR" sz="1400" b="1" baseline="30000" dirty="0">
                  <a:latin typeface="Times New Roman" pitchFamily="18" charset="0"/>
                </a:rPr>
                <a:t>*</a:t>
              </a:r>
            </a:p>
            <a:p>
              <a:pPr>
                <a:lnSpc>
                  <a:spcPct val="120000"/>
                </a:lnSpc>
              </a:pPr>
              <a:r>
                <a:rPr lang="en-US" altLang="ko-KR" sz="1400" b="1" dirty="0">
                  <a:latin typeface="Times New Roman" pitchFamily="18" charset="0"/>
                </a:rPr>
                <a:t>- Craftsman</a:t>
              </a:r>
              <a:r>
                <a:rPr lang="ko-KR" altLang="en-US" sz="1400" b="1" dirty="0">
                  <a:latin typeface="Times New Roman" pitchFamily="18" charset="0"/>
                </a:rPr>
                <a:t>＋</a:t>
              </a:r>
              <a:r>
                <a:rPr lang="en-US" altLang="ko-KR" sz="1400" b="1" dirty="0">
                  <a:latin typeface="Times New Roman" pitchFamily="18" charset="0"/>
                </a:rPr>
                <a:t>8 years</a:t>
              </a:r>
              <a:r>
                <a:rPr lang="en-US" altLang="ko-KR" sz="1400" b="1" baseline="30000" dirty="0">
                  <a:latin typeface="Times New Roman" pitchFamily="18" charset="0"/>
                </a:rPr>
                <a:t>*</a:t>
              </a:r>
              <a:endParaRPr lang="en-US" altLang="ko-KR" sz="1400" b="1" dirty="0">
                <a:latin typeface="Times New Roman" pitchFamily="18" charset="0"/>
              </a:endParaRPr>
            </a:p>
            <a:p>
              <a:pPr>
                <a:lnSpc>
                  <a:spcPct val="120000"/>
                </a:lnSpc>
              </a:pPr>
              <a:r>
                <a:rPr lang="en-US" altLang="ko-KR" sz="1400" b="1" dirty="0">
                  <a:latin typeface="Times New Roman" pitchFamily="18" charset="0"/>
                </a:rPr>
                <a:t>- Practical Experience ;</a:t>
              </a:r>
            </a:p>
            <a:p>
              <a:pPr>
                <a:lnSpc>
                  <a:spcPct val="120000"/>
                </a:lnSpc>
              </a:pPr>
              <a:r>
                <a:rPr lang="en-US" altLang="ko-KR" sz="1400" b="1" dirty="0">
                  <a:latin typeface="Times New Roman" pitchFamily="18" charset="0"/>
                </a:rPr>
                <a:t>   11 years</a:t>
              </a:r>
              <a:endParaRPr lang="en-US" altLang="ko-KR" sz="1400" b="1" baseline="30000" dirty="0">
                <a:latin typeface="Times New Roman" pitchFamily="18" charset="0"/>
              </a:endParaRPr>
            </a:p>
          </p:txBody>
        </p:sp>
        <p:sp>
          <p:nvSpPr>
            <p:cNvPr id="29705" name="Rectangle 12"/>
            <p:cNvSpPr>
              <a:spLocks noChangeArrowheads="1"/>
            </p:cNvSpPr>
            <p:nvPr/>
          </p:nvSpPr>
          <p:spPr bwMode="auto">
            <a:xfrm>
              <a:off x="2058" y="2190"/>
              <a:ext cx="612" cy="491"/>
            </a:xfrm>
            <a:prstGeom prst="rect">
              <a:avLst/>
            </a:prstGeom>
            <a:solidFill>
              <a:srgbClr val="00B050">
                <a:alpha val="50195"/>
              </a:srgbClr>
            </a:solidFill>
            <a:ln w="9525">
              <a:solidFill>
                <a:schemeClr val="accent1"/>
              </a:solidFill>
              <a:miter lim="800000"/>
              <a:headEnd/>
              <a:tailEnd/>
            </a:ln>
          </p:spPr>
          <p:txBody>
            <a:bodyPr wrap="none" anchor="ctr"/>
            <a:lstStyle/>
            <a:p>
              <a:pPr algn="ctr"/>
              <a:r>
                <a:rPr lang="en-US" altLang="ko-KR" sz="1400" b="1" dirty="0">
                  <a:latin typeface="Times New Roman" pitchFamily="18" charset="0"/>
                </a:rPr>
                <a:t>Engineer</a:t>
              </a:r>
            </a:p>
          </p:txBody>
        </p:sp>
        <p:sp>
          <p:nvSpPr>
            <p:cNvPr id="29706" name="Rectangle 13"/>
            <p:cNvSpPr>
              <a:spLocks noChangeArrowheads="1"/>
            </p:cNvSpPr>
            <p:nvPr/>
          </p:nvSpPr>
          <p:spPr bwMode="auto">
            <a:xfrm>
              <a:off x="576" y="2082"/>
              <a:ext cx="1268" cy="702"/>
            </a:xfrm>
            <a:prstGeom prst="rect">
              <a:avLst/>
            </a:prstGeom>
            <a:solidFill>
              <a:schemeClr val="accent3">
                <a:lumMod val="60000"/>
                <a:lumOff val="40000"/>
                <a:alpha val="50195"/>
              </a:schemeClr>
            </a:solidFill>
            <a:ln w="9525">
              <a:solidFill>
                <a:schemeClr val="accent1"/>
              </a:solidFill>
              <a:miter lim="800000"/>
              <a:headEnd/>
              <a:tailEnd/>
            </a:ln>
          </p:spPr>
          <p:txBody>
            <a:bodyPr wrap="none" anchor="ctr"/>
            <a:lstStyle/>
            <a:p>
              <a:r>
                <a:rPr lang="en-US" altLang="ko-KR" sz="1400" b="1" dirty="0">
                  <a:latin typeface="Times New Roman" pitchFamily="18" charset="0"/>
                </a:rPr>
                <a:t>- Industrial Engineer</a:t>
              </a:r>
            </a:p>
            <a:p>
              <a:r>
                <a:rPr lang="en-US" altLang="ko-KR" sz="1400" b="1" dirty="0">
                  <a:latin typeface="Times New Roman" pitchFamily="18" charset="0"/>
                </a:rPr>
                <a:t>  </a:t>
              </a:r>
              <a:r>
                <a:rPr lang="ko-KR" altLang="en-US" sz="1400" b="1" dirty="0">
                  <a:latin typeface="Times New Roman" pitchFamily="18" charset="0"/>
                </a:rPr>
                <a:t>＋</a:t>
              </a:r>
              <a:r>
                <a:rPr lang="en-US" altLang="ko-KR" sz="1400" b="1" dirty="0">
                  <a:latin typeface="Times New Roman" pitchFamily="18" charset="0"/>
                </a:rPr>
                <a:t>1 year</a:t>
              </a:r>
              <a:r>
                <a:rPr lang="en-US" altLang="ko-KR" sz="1400" b="1" baseline="30000" dirty="0">
                  <a:latin typeface="Times New Roman" pitchFamily="18" charset="0"/>
                </a:rPr>
                <a:t>*</a:t>
              </a:r>
            </a:p>
            <a:p>
              <a:r>
                <a:rPr lang="en-US" altLang="ko-KR" sz="1400" b="1" dirty="0">
                  <a:latin typeface="Times New Roman" pitchFamily="18" charset="0"/>
                </a:rPr>
                <a:t>- University graduate</a:t>
              </a:r>
            </a:p>
            <a:p>
              <a:r>
                <a:rPr lang="en-US" altLang="ko-KR" sz="1400" b="1" dirty="0">
                  <a:latin typeface="Times New Roman" pitchFamily="18" charset="0"/>
                </a:rPr>
                <a:t>- Practical Experience ;</a:t>
              </a:r>
            </a:p>
            <a:p>
              <a:r>
                <a:rPr lang="en-US" altLang="ko-KR" sz="1400" b="1" dirty="0">
                  <a:latin typeface="Times New Roman" pitchFamily="18" charset="0"/>
                </a:rPr>
                <a:t>  4 years</a:t>
              </a:r>
            </a:p>
          </p:txBody>
        </p:sp>
        <p:sp>
          <p:nvSpPr>
            <p:cNvPr id="29707" name="Rectangle 14"/>
            <p:cNvSpPr>
              <a:spLocks noChangeArrowheads="1"/>
            </p:cNvSpPr>
            <p:nvPr/>
          </p:nvSpPr>
          <p:spPr bwMode="auto">
            <a:xfrm>
              <a:off x="888" y="2994"/>
              <a:ext cx="1355" cy="572"/>
            </a:xfrm>
            <a:prstGeom prst="rect">
              <a:avLst/>
            </a:prstGeom>
            <a:solidFill>
              <a:schemeClr val="accent3">
                <a:lumMod val="60000"/>
                <a:lumOff val="40000"/>
                <a:alpha val="50195"/>
              </a:schemeClr>
            </a:solidFill>
            <a:ln w="9525">
              <a:solidFill>
                <a:schemeClr val="accent1"/>
              </a:solidFill>
              <a:miter lim="800000"/>
              <a:headEnd/>
              <a:tailEnd/>
            </a:ln>
          </p:spPr>
          <p:txBody>
            <a:bodyPr wrap="none" anchor="ctr"/>
            <a:lstStyle/>
            <a:p>
              <a:r>
                <a:rPr lang="en-US" altLang="ko-KR" sz="1400" b="1" dirty="0">
                  <a:latin typeface="Times New Roman" pitchFamily="18" charset="0"/>
                </a:rPr>
                <a:t>- Craftsman</a:t>
              </a:r>
              <a:r>
                <a:rPr lang="ko-KR" altLang="en-US" sz="1400" b="1" dirty="0">
                  <a:latin typeface="Times New Roman" pitchFamily="18" charset="0"/>
                </a:rPr>
                <a:t>＋</a:t>
              </a:r>
              <a:r>
                <a:rPr lang="en-US" altLang="ko-KR" sz="1400" b="1" dirty="0">
                  <a:latin typeface="Times New Roman" pitchFamily="18" charset="0"/>
                </a:rPr>
                <a:t>1 year</a:t>
              </a:r>
              <a:r>
                <a:rPr lang="en-US" altLang="ko-KR" sz="1400" b="1" baseline="30000" dirty="0">
                  <a:latin typeface="Times New Roman" pitchFamily="18" charset="0"/>
                </a:rPr>
                <a:t>*</a:t>
              </a:r>
            </a:p>
            <a:p>
              <a:r>
                <a:rPr lang="en-US" altLang="ko-KR" sz="1400" b="1" dirty="0">
                  <a:latin typeface="Times New Roman" pitchFamily="18" charset="0"/>
                </a:rPr>
                <a:t>- Junior College graduate </a:t>
              </a:r>
            </a:p>
            <a:p>
              <a:r>
                <a:rPr lang="en-US" altLang="ko-KR" sz="1400" b="1" dirty="0">
                  <a:latin typeface="Times New Roman" pitchFamily="18" charset="0"/>
                </a:rPr>
                <a:t>- Practical Experience ;</a:t>
              </a:r>
            </a:p>
            <a:p>
              <a:r>
                <a:rPr lang="en-US" altLang="ko-KR" sz="1400" b="1" dirty="0">
                  <a:latin typeface="Times New Roman" pitchFamily="18" charset="0"/>
                </a:rPr>
                <a:t>  2 years</a:t>
              </a:r>
            </a:p>
          </p:txBody>
        </p:sp>
        <p:sp>
          <p:nvSpPr>
            <p:cNvPr id="29708" name="Rectangle 15"/>
            <p:cNvSpPr>
              <a:spLocks noChangeArrowheads="1"/>
            </p:cNvSpPr>
            <p:nvPr/>
          </p:nvSpPr>
          <p:spPr bwMode="auto">
            <a:xfrm>
              <a:off x="2592" y="3036"/>
              <a:ext cx="787" cy="491"/>
            </a:xfrm>
            <a:prstGeom prst="rect">
              <a:avLst/>
            </a:prstGeom>
            <a:solidFill>
              <a:srgbClr val="00B050">
                <a:alpha val="50195"/>
              </a:srgbClr>
            </a:solidFill>
            <a:ln w="9525">
              <a:solidFill>
                <a:schemeClr val="accent1"/>
              </a:solidFill>
              <a:miter lim="800000"/>
              <a:headEnd/>
              <a:tailEnd/>
            </a:ln>
          </p:spPr>
          <p:txBody>
            <a:bodyPr wrap="none" anchor="ctr"/>
            <a:lstStyle/>
            <a:p>
              <a:pPr algn="ctr"/>
              <a:r>
                <a:rPr lang="en-US" altLang="ko-KR" sz="1400" b="1" dirty="0">
                  <a:latin typeface="Times New Roman" pitchFamily="18" charset="0"/>
                </a:rPr>
                <a:t>Industrial </a:t>
              </a:r>
            </a:p>
            <a:p>
              <a:pPr algn="ctr"/>
              <a:r>
                <a:rPr lang="en-US" altLang="ko-KR" sz="1400" b="1" dirty="0">
                  <a:latin typeface="Times New Roman" pitchFamily="18" charset="0"/>
                </a:rPr>
                <a:t>Engineer</a:t>
              </a:r>
            </a:p>
          </p:txBody>
        </p:sp>
        <p:sp>
          <p:nvSpPr>
            <p:cNvPr id="29709" name="Rectangle 16"/>
            <p:cNvSpPr>
              <a:spLocks noChangeArrowheads="1"/>
            </p:cNvSpPr>
            <p:nvPr/>
          </p:nvSpPr>
          <p:spPr bwMode="auto">
            <a:xfrm>
              <a:off x="2592" y="3732"/>
              <a:ext cx="787" cy="204"/>
            </a:xfrm>
            <a:prstGeom prst="rect">
              <a:avLst/>
            </a:prstGeom>
            <a:solidFill>
              <a:srgbClr val="00B050">
                <a:alpha val="50195"/>
              </a:srgbClr>
            </a:solidFill>
            <a:ln w="9525">
              <a:solidFill>
                <a:schemeClr val="accent1"/>
              </a:solidFill>
              <a:miter lim="800000"/>
              <a:headEnd/>
              <a:tailEnd/>
            </a:ln>
          </p:spPr>
          <p:txBody>
            <a:bodyPr wrap="none" anchor="ctr"/>
            <a:lstStyle/>
            <a:p>
              <a:pPr algn="ctr"/>
              <a:r>
                <a:rPr lang="en-US" altLang="ko-KR" sz="1400" b="1" dirty="0">
                  <a:latin typeface="Times New Roman" pitchFamily="18" charset="0"/>
                </a:rPr>
                <a:t>Craftsman</a:t>
              </a:r>
            </a:p>
          </p:txBody>
        </p:sp>
        <p:sp>
          <p:nvSpPr>
            <p:cNvPr id="29710" name="Rectangle 17"/>
            <p:cNvSpPr>
              <a:spLocks noChangeArrowheads="1"/>
            </p:cNvSpPr>
            <p:nvPr/>
          </p:nvSpPr>
          <p:spPr bwMode="auto">
            <a:xfrm>
              <a:off x="3552" y="3732"/>
              <a:ext cx="787" cy="204"/>
            </a:xfrm>
            <a:prstGeom prst="rect">
              <a:avLst/>
            </a:prstGeom>
            <a:solidFill>
              <a:schemeClr val="accent3">
                <a:lumMod val="60000"/>
                <a:lumOff val="40000"/>
                <a:alpha val="50195"/>
              </a:schemeClr>
            </a:solidFill>
            <a:ln w="9525">
              <a:solidFill>
                <a:schemeClr val="accent1"/>
              </a:solidFill>
              <a:miter lim="800000"/>
              <a:headEnd/>
              <a:tailEnd/>
            </a:ln>
          </p:spPr>
          <p:txBody>
            <a:bodyPr wrap="none" anchor="ctr"/>
            <a:lstStyle/>
            <a:p>
              <a:pPr algn="ctr"/>
              <a:r>
                <a:rPr lang="en-US" altLang="ko-KR" sz="1400" b="1">
                  <a:latin typeface="Times New Roman" pitchFamily="18" charset="0"/>
                </a:rPr>
                <a:t>No Limitation</a:t>
              </a:r>
            </a:p>
          </p:txBody>
        </p:sp>
        <p:cxnSp>
          <p:nvCxnSpPr>
            <p:cNvPr id="29711" name="AutoShape 18"/>
            <p:cNvCxnSpPr>
              <a:cxnSpLocks noChangeShapeType="1"/>
              <a:stCxn id="29702" idx="1"/>
              <a:endCxn id="29701" idx="3"/>
            </p:cNvCxnSpPr>
            <p:nvPr/>
          </p:nvCxnSpPr>
          <p:spPr bwMode="auto">
            <a:xfrm rot="10800000" flipV="1">
              <a:off x="1824" y="1224"/>
              <a:ext cx="144" cy="193"/>
            </a:xfrm>
            <a:prstGeom prst="bentConnector3">
              <a:avLst>
                <a:gd name="adj1" fmla="val 50000"/>
              </a:avLst>
            </a:prstGeom>
            <a:noFill/>
            <a:ln w="19050">
              <a:solidFill>
                <a:srgbClr val="336699">
                  <a:alpha val="50195"/>
                </a:srgbClr>
              </a:solidFill>
              <a:miter lim="800000"/>
              <a:headEnd/>
              <a:tailEnd/>
            </a:ln>
            <a:extLst>
              <a:ext uri="{909E8E84-426E-40DD-AFC4-6F175D3DCCD1}">
                <a14:hiddenFill xmlns:a14="http://schemas.microsoft.com/office/drawing/2010/main">
                  <a:noFill/>
                </a14:hiddenFill>
              </a:ext>
            </a:extLst>
          </p:spPr>
        </p:cxnSp>
        <p:cxnSp>
          <p:nvCxnSpPr>
            <p:cNvPr id="29712" name="AutoShape 19"/>
            <p:cNvCxnSpPr>
              <a:cxnSpLocks noChangeShapeType="1"/>
              <a:stCxn id="29705" idx="3"/>
              <a:endCxn id="29708" idx="0"/>
            </p:cNvCxnSpPr>
            <p:nvPr/>
          </p:nvCxnSpPr>
          <p:spPr bwMode="auto">
            <a:xfrm>
              <a:off x="2670" y="2436"/>
              <a:ext cx="316" cy="600"/>
            </a:xfrm>
            <a:prstGeom prst="bentConnector2">
              <a:avLst/>
            </a:prstGeom>
            <a:noFill/>
            <a:ln w="38100">
              <a:solidFill>
                <a:srgbClr val="E21ECB">
                  <a:alpha val="50195"/>
                </a:srgbClr>
              </a:solidFill>
              <a:miter lim="800000"/>
              <a:headEnd/>
              <a:tailEnd/>
            </a:ln>
            <a:extLst>
              <a:ext uri="{909E8E84-426E-40DD-AFC4-6F175D3DCCD1}">
                <a14:hiddenFill xmlns:a14="http://schemas.microsoft.com/office/drawing/2010/main">
                  <a:noFill/>
                </a14:hiddenFill>
              </a:ext>
            </a:extLst>
          </p:spPr>
        </p:cxnSp>
        <p:cxnSp>
          <p:nvCxnSpPr>
            <p:cNvPr id="29713" name="AutoShape 20"/>
            <p:cNvCxnSpPr>
              <a:cxnSpLocks noChangeShapeType="1"/>
              <a:stCxn id="29707" idx="3"/>
              <a:endCxn id="29708" idx="1"/>
            </p:cNvCxnSpPr>
            <p:nvPr/>
          </p:nvCxnSpPr>
          <p:spPr bwMode="auto">
            <a:xfrm>
              <a:off x="2243" y="3280"/>
              <a:ext cx="349" cy="2"/>
            </a:xfrm>
            <a:prstGeom prst="bentConnector3">
              <a:avLst>
                <a:gd name="adj1" fmla="val 49856"/>
              </a:avLst>
            </a:prstGeom>
            <a:noFill/>
            <a:ln w="19050">
              <a:solidFill>
                <a:srgbClr val="336699">
                  <a:alpha val="50195"/>
                </a:srgbClr>
              </a:solidFill>
              <a:miter lim="800000"/>
              <a:headEnd/>
              <a:tailEnd/>
            </a:ln>
            <a:extLst>
              <a:ext uri="{909E8E84-426E-40DD-AFC4-6F175D3DCCD1}">
                <a14:hiddenFill xmlns:a14="http://schemas.microsoft.com/office/drawing/2010/main">
                  <a:noFill/>
                </a14:hiddenFill>
              </a:ext>
            </a:extLst>
          </p:spPr>
        </p:cxnSp>
        <p:cxnSp>
          <p:nvCxnSpPr>
            <p:cNvPr id="29714" name="AutoShape 21"/>
            <p:cNvCxnSpPr>
              <a:cxnSpLocks noChangeShapeType="1"/>
              <a:stCxn id="29708" idx="2"/>
              <a:endCxn id="29709" idx="0"/>
            </p:cNvCxnSpPr>
            <p:nvPr/>
          </p:nvCxnSpPr>
          <p:spPr bwMode="auto">
            <a:xfrm rot="5400000">
              <a:off x="2883" y="3630"/>
              <a:ext cx="205" cy="0"/>
            </a:xfrm>
            <a:prstGeom prst="straightConnector1">
              <a:avLst/>
            </a:prstGeom>
            <a:noFill/>
            <a:ln w="28575">
              <a:solidFill>
                <a:srgbClr val="0070C0">
                  <a:alpha val="50195"/>
                </a:srgbClr>
              </a:solidFill>
              <a:round/>
              <a:headEnd/>
              <a:tailEnd/>
            </a:ln>
            <a:extLst>
              <a:ext uri="{909E8E84-426E-40DD-AFC4-6F175D3DCCD1}">
                <a14:hiddenFill xmlns:a14="http://schemas.microsoft.com/office/drawing/2010/main">
                  <a:noFill/>
                </a14:hiddenFill>
              </a:ext>
            </a:extLst>
          </p:spPr>
        </p:cxnSp>
        <p:cxnSp>
          <p:nvCxnSpPr>
            <p:cNvPr id="29715" name="AutoShape 22"/>
            <p:cNvCxnSpPr>
              <a:cxnSpLocks noChangeShapeType="1"/>
              <a:stCxn id="29709" idx="3"/>
              <a:endCxn id="29710" idx="1"/>
            </p:cNvCxnSpPr>
            <p:nvPr/>
          </p:nvCxnSpPr>
          <p:spPr bwMode="auto">
            <a:xfrm>
              <a:off x="3379" y="3834"/>
              <a:ext cx="173" cy="0"/>
            </a:xfrm>
            <a:prstGeom prst="straightConnector1">
              <a:avLst/>
            </a:prstGeom>
            <a:noFill/>
            <a:ln w="19050">
              <a:solidFill>
                <a:srgbClr val="336699">
                  <a:alpha val="50195"/>
                </a:srgbClr>
              </a:solidFill>
              <a:round/>
              <a:headEnd/>
              <a:tailEnd/>
            </a:ln>
            <a:extLst>
              <a:ext uri="{909E8E84-426E-40DD-AFC4-6F175D3DCCD1}">
                <a14:hiddenFill xmlns:a14="http://schemas.microsoft.com/office/drawing/2010/main">
                  <a:noFill/>
                </a14:hiddenFill>
              </a:ext>
            </a:extLst>
          </p:spPr>
        </p:cxnSp>
        <p:cxnSp>
          <p:nvCxnSpPr>
            <p:cNvPr id="29716" name="AutoShape 23"/>
            <p:cNvCxnSpPr>
              <a:cxnSpLocks noChangeShapeType="1"/>
              <a:stCxn id="29708" idx="3"/>
              <a:endCxn id="29703" idx="2"/>
            </p:cNvCxnSpPr>
            <p:nvPr/>
          </p:nvCxnSpPr>
          <p:spPr bwMode="auto">
            <a:xfrm flipH="1" flipV="1">
              <a:off x="3322" y="1475"/>
              <a:ext cx="57" cy="1807"/>
            </a:xfrm>
            <a:prstGeom prst="bentConnector4">
              <a:avLst>
                <a:gd name="adj1" fmla="val -252630"/>
                <a:gd name="adj2" fmla="val 56833"/>
              </a:avLst>
            </a:prstGeom>
            <a:noFill/>
            <a:ln w="38100">
              <a:solidFill>
                <a:srgbClr val="0070C0">
                  <a:alpha val="50195"/>
                </a:srgbClr>
              </a:solidFill>
              <a:miter lim="800000"/>
              <a:headEnd/>
              <a:tailEnd/>
            </a:ln>
            <a:extLst>
              <a:ext uri="{909E8E84-426E-40DD-AFC4-6F175D3DCCD1}">
                <a14:hiddenFill xmlns:a14="http://schemas.microsoft.com/office/drawing/2010/main">
                  <a:noFill/>
                </a14:hiddenFill>
              </a:ext>
            </a:extLst>
          </p:spPr>
        </p:cxnSp>
        <p:cxnSp>
          <p:nvCxnSpPr>
            <p:cNvPr id="29717" name="AutoShape 24"/>
            <p:cNvCxnSpPr>
              <a:cxnSpLocks noChangeShapeType="1"/>
              <a:stCxn id="29703" idx="3"/>
              <a:endCxn id="29704" idx="1"/>
            </p:cNvCxnSpPr>
            <p:nvPr/>
          </p:nvCxnSpPr>
          <p:spPr bwMode="auto">
            <a:xfrm>
              <a:off x="3715" y="1230"/>
              <a:ext cx="269" cy="224"/>
            </a:xfrm>
            <a:prstGeom prst="bentConnector3">
              <a:avLst>
                <a:gd name="adj1" fmla="val 49815"/>
              </a:avLst>
            </a:prstGeom>
            <a:noFill/>
            <a:ln w="19050">
              <a:solidFill>
                <a:srgbClr val="336699">
                  <a:alpha val="50195"/>
                </a:srgbClr>
              </a:solidFill>
              <a:miter lim="800000"/>
              <a:headEnd/>
              <a:tailEnd/>
            </a:ln>
            <a:extLst>
              <a:ext uri="{909E8E84-426E-40DD-AFC4-6F175D3DCCD1}">
                <a14:hiddenFill xmlns:a14="http://schemas.microsoft.com/office/drawing/2010/main">
                  <a:noFill/>
                </a14:hiddenFill>
              </a:ext>
            </a:extLst>
          </p:spPr>
        </p:cxnSp>
        <p:cxnSp>
          <p:nvCxnSpPr>
            <p:cNvPr id="29718" name="AutoShape 26"/>
            <p:cNvCxnSpPr>
              <a:cxnSpLocks noChangeShapeType="1"/>
              <a:stCxn id="29706" idx="3"/>
              <a:endCxn id="29705" idx="1"/>
            </p:cNvCxnSpPr>
            <p:nvPr/>
          </p:nvCxnSpPr>
          <p:spPr bwMode="auto">
            <a:xfrm>
              <a:off x="1844" y="2433"/>
              <a:ext cx="214" cy="3"/>
            </a:xfrm>
            <a:prstGeom prst="straightConnector1">
              <a:avLst/>
            </a:prstGeom>
            <a:noFill/>
            <a:ln w="19050">
              <a:solidFill>
                <a:srgbClr val="336699">
                  <a:alpha val="50195"/>
                </a:srgbClr>
              </a:solidFill>
              <a:round/>
              <a:headEnd/>
              <a:tailEnd/>
            </a:ln>
            <a:extLst>
              <a:ext uri="{909E8E84-426E-40DD-AFC4-6F175D3DCCD1}">
                <a14:hiddenFill xmlns:a14="http://schemas.microsoft.com/office/drawing/2010/main">
                  <a:noFill/>
                </a14:hiddenFill>
              </a:ext>
            </a:extLst>
          </p:spPr>
        </p:cxnSp>
      </p:grpSp>
      <p:sp>
        <p:nvSpPr>
          <p:cNvPr id="29699" name="Text Box 29"/>
          <p:cNvSpPr txBox="1">
            <a:spLocks noChangeArrowheads="1"/>
          </p:cNvSpPr>
          <p:nvPr/>
        </p:nvSpPr>
        <p:spPr bwMode="auto">
          <a:xfrm>
            <a:off x="0" y="285728"/>
            <a:ext cx="9144000"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r>
              <a:rPr lang="en-US" altLang="ko-KR" sz="2800" b="1" dirty="0" smtClean="0">
                <a:solidFill>
                  <a:srgbClr val="0070C0"/>
                </a:solidFill>
                <a:latin typeface="HY견고딕" pitchFamily="18" charset="-127"/>
                <a:ea typeface="HY견고딕" pitchFamily="18" charset="-127"/>
              </a:rPr>
              <a:t> </a:t>
            </a:r>
            <a:r>
              <a:rPr lang="en-US" altLang="ko-KR" sz="2800" b="1" dirty="0">
                <a:solidFill>
                  <a:srgbClr val="0070C0"/>
                </a:solidFill>
                <a:latin typeface="HY견고딕" pitchFamily="18" charset="-127"/>
                <a:ea typeface="HY견고딕" pitchFamily="18" charset="-127"/>
              </a:rPr>
              <a:t>Eligibility for </a:t>
            </a:r>
            <a:r>
              <a:rPr lang="en-US" altLang="ko-KR" sz="2800" b="1" dirty="0" smtClean="0">
                <a:solidFill>
                  <a:srgbClr val="0070C0"/>
                </a:solidFill>
                <a:latin typeface="HY견고딕" pitchFamily="18" charset="-127"/>
                <a:ea typeface="HY견고딕" pitchFamily="18" charset="-127"/>
              </a:rPr>
              <a:t>NTQS</a:t>
            </a:r>
            <a:endParaRPr lang="en-US" altLang="ko-KR" sz="2800" b="1" dirty="0">
              <a:solidFill>
                <a:srgbClr val="0070C0"/>
              </a:solidFill>
              <a:latin typeface="HY견고딕" pitchFamily="18" charset="-127"/>
              <a:ea typeface="HY견고딕" pitchFamily="18" charset="-127"/>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
          <p:cNvGrpSpPr>
            <a:grpSpLocks/>
          </p:cNvGrpSpPr>
          <p:nvPr/>
        </p:nvGrpSpPr>
        <p:grpSpPr bwMode="auto">
          <a:xfrm>
            <a:off x="4143372" y="2000240"/>
            <a:ext cx="3835751" cy="1223566"/>
            <a:chOff x="3115597" y="1215994"/>
            <a:chExt cx="5254317" cy="1183790"/>
          </a:xfrm>
        </p:grpSpPr>
        <p:sp>
          <p:nvSpPr>
            <p:cNvPr id="7" name="WordArt 6"/>
            <p:cNvSpPr>
              <a:spLocks noChangeArrowheads="1" noChangeShapeType="1" noTextEdit="1"/>
            </p:cNvSpPr>
            <p:nvPr/>
          </p:nvSpPr>
          <p:spPr bwMode="auto">
            <a:xfrm>
              <a:off x="3274039" y="1380609"/>
              <a:ext cx="5095875" cy="1019175"/>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Challenges</a:t>
              </a:r>
              <a:endParaRPr lang="en-US" sz="8000" kern="10" dirty="0">
                <a:ln w="38100">
                  <a:solidFill>
                    <a:schemeClr val="tx1"/>
                  </a:solidFill>
                  <a:round/>
                  <a:headEnd/>
                  <a:tailEnd/>
                </a:ln>
                <a:latin typeface="Wide Latin" pitchFamily="18" charset="0"/>
              </a:endParaRPr>
            </a:p>
          </p:txBody>
        </p:sp>
        <p:sp>
          <p:nvSpPr>
            <p:cNvPr id="8" name="WordArt 7"/>
            <p:cNvSpPr>
              <a:spLocks noChangeArrowheads="1" noChangeShapeType="1" noTextEdit="1"/>
            </p:cNvSpPr>
            <p:nvPr/>
          </p:nvSpPr>
          <p:spPr bwMode="auto">
            <a:xfrm>
              <a:off x="3115597" y="1215994"/>
              <a:ext cx="5039875" cy="1019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 Challenges</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pic>
        <p:nvPicPr>
          <p:cNvPr id="12" name="Picture 2" descr="인도네시아 여행에 대한 이미지 검색결과"/>
          <p:cNvPicPr>
            <a:picLocks noChangeAspect="1" noChangeArrowheads="1"/>
          </p:cNvPicPr>
          <p:nvPr/>
        </p:nvPicPr>
        <p:blipFill>
          <a:blip r:embed="rId2" cstate="print"/>
          <a:srcRect/>
          <a:stretch>
            <a:fillRect/>
          </a:stretch>
        </p:blipFill>
        <p:spPr bwMode="auto">
          <a:xfrm>
            <a:off x="0" y="4839076"/>
            <a:ext cx="2285984" cy="1518881"/>
          </a:xfrm>
          <a:prstGeom prst="rect">
            <a:avLst/>
          </a:prstGeom>
          <a:noFill/>
        </p:spPr>
      </p:pic>
      <p:pic>
        <p:nvPicPr>
          <p:cNvPr id="13" name="Picture 3" descr="인도네시아 여행에 대한 이미지 검색결과"/>
          <p:cNvPicPr>
            <a:picLocks noChangeAspect="1" noChangeArrowheads="1"/>
          </p:cNvPicPr>
          <p:nvPr/>
        </p:nvPicPr>
        <p:blipFill>
          <a:blip r:embed="rId3" cstate="print"/>
          <a:srcRect/>
          <a:stretch>
            <a:fillRect/>
          </a:stretch>
        </p:blipFill>
        <p:spPr bwMode="auto">
          <a:xfrm>
            <a:off x="6715140" y="4857760"/>
            <a:ext cx="2428860" cy="1500197"/>
          </a:xfrm>
          <a:prstGeom prst="rect">
            <a:avLst/>
          </a:prstGeom>
          <a:noFill/>
        </p:spPr>
      </p:pic>
      <p:pic>
        <p:nvPicPr>
          <p:cNvPr id="14" name="Picture 4" descr="자카르타 여행에 대한 이미지 검색결과"/>
          <p:cNvPicPr>
            <a:picLocks noChangeAspect="1" noChangeArrowheads="1"/>
          </p:cNvPicPr>
          <p:nvPr/>
        </p:nvPicPr>
        <p:blipFill>
          <a:blip r:embed="rId4"/>
          <a:srcRect/>
          <a:stretch>
            <a:fillRect/>
          </a:stretch>
        </p:blipFill>
        <p:spPr bwMode="auto">
          <a:xfrm>
            <a:off x="4357685" y="4857760"/>
            <a:ext cx="2403291" cy="1500198"/>
          </a:xfrm>
          <a:prstGeom prst="rect">
            <a:avLst/>
          </a:prstGeom>
          <a:noFill/>
        </p:spPr>
      </p:pic>
      <p:pic>
        <p:nvPicPr>
          <p:cNvPr id="15" name="Picture 5" descr="자카르타 여행에 대한 이미지 검색결과"/>
          <p:cNvPicPr>
            <a:picLocks noChangeAspect="1" noChangeArrowheads="1"/>
          </p:cNvPicPr>
          <p:nvPr/>
        </p:nvPicPr>
        <p:blipFill>
          <a:blip r:embed="rId5"/>
          <a:srcRect/>
          <a:stretch>
            <a:fillRect/>
          </a:stretch>
        </p:blipFill>
        <p:spPr bwMode="auto">
          <a:xfrm>
            <a:off x="2285983" y="4857760"/>
            <a:ext cx="2126295" cy="1500198"/>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428604"/>
            <a:ext cx="7215238" cy="523220"/>
          </a:xfrm>
          <a:prstGeom prst="rect">
            <a:avLst/>
          </a:prstGeom>
          <a:noFill/>
        </p:spPr>
        <p:txBody>
          <a:bodyPr wrap="square" rtlCol="0">
            <a:spAutoFit/>
          </a:bodyPr>
          <a:lstStyle/>
          <a:p>
            <a:r>
              <a:rPr lang="en-US" altLang="ko-KR" sz="2800" dirty="0" smtClean="0">
                <a:solidFill>
                  <a:srgbClr val="0070C0"/>
                </a:solidFill>
                <a:latin typeface="HY견고딕" pitchFamily="18" charset="-127"/>
                <a:ea typeface="HY견고딕" pitchFamily="18" charset="-127"/>
              </a:rPr>
              <a:t>SOCIAL ISSUES</a:t>
            </a:r>
            <a:endParaRPr lang="ko-KR" altLang="en-US" sz="2800" dirty="0">
              <a:solidFill>
                <a:srgbClr val="0070C0"/>
              </a:solidFill>
              <a:latin typeface="HY견고딕" pitchFamily="18" charset="-127"/>
              <a:ea typeface="HY견고딕" pitchFamily="18" charset="-127"/>
            </a:endParaRPr>
          </a:p>
        </p:txBody>
      </p:sp>
      <p:pic>
        <p:nvPicPr>
          <p:cNvPr id="3" name="Picture 23" descr="Social Challenges에 대한 이미지 검색결과"/>
          <p:cNvPicPr>
            <a:picLocks noChangeAspect="1" noChangeArrowheads="1"/>
          </p:cNvPicPr>
          <p:nvPr/>
        </p:nvPicPr>
        <p:blipFill>
          <a:blip r:embed="rId2" cstate="print"/>
          <a:srcRect/>
          <a:stretch>
            <a:fillRect/>
          </a:stretch>
        </p:blipFill>
        <p:spPr bwMode="auto">
          <a:xfrm>
            <a:off x="3786182" y="4500570"/>
            <a:ext cx="1631814" cy="1428760"/>
          </a:xfrm>
          <a:prstGeom prst="rect">
            <a:avLst/>
          </a:prstGeom>
          <a:noFill/>
        </p:spPr>
      </p:pic>
      <p:graphicFrame>
        <p:nvGraphicFramePr>
          <p:cNvPr id="4" name="다이어그램 3"/>
          <p:cNvGraphicFramePr/>
          <p:nvPr/>
        </p:nvGraphicFramePr>
        <p:xfrm>
          <a:off x="214282" y="1397000"/>
          <a:ext cx="8715436" cy="4889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4146" name="Picture 2" descr="저출산에 대한 이미지 검색결과"/>
          <p:cNvPicPr>
            <a:picLocks noChangeAspect="1" noChangeArrowheads="1"/>
          </p:cNvPicPr>
          <p:nvPr/>
        </p:nvPicPr>
        <p:blipFill>
          <a:blip r:embed="rId8"/>
          <a:srcRect/>
          <a:stretch>
            <a:fillRect/>
          </a:stretch>
        </p:blipFill>
        <p:spPr bwMode="auto">
          <a:xfrm>
            <a:off x="214282" y="1428736"/>
            <a:ext cx="2286016" cy="1160011"/>
          </a:xfrm>
          <a:prstGeom prst="rect">
            <a:avLst/>
          </a:prstGeom>
          <a:noFill/>
        </p:spPr>
      </p:pic>
      <p:pic>
        <p:nvPicPr>
          <p:cNvPr id="6" name="Picture 24" descr="고용불안에 대한 이미지 검색결과"/>
          <p:cNvPicPr>
            <a:picLocks noChangeAspect="1" noChangeArrowheads="1"/>
          </p:cNvPicPr>
          <p:nvPr/>
        </p:nvPicPr>
        <p:blipFill>
          <a:blip r:embed="rId9"/>
          <a:srcRect/>
          <a:stretch>
            <a:fillRect/>
          </a:stretch>
        </p:blipFill>
        <p:spPr bwMode="auto">
          <a:xfrm>
            <a:off x="7143768" y="5835015"/>
            <a:ext cx="2000232" cy="1022985"/>
          </a:xfrm>
          <a:prstGeom prst="rect">
            <a:avLst/>
          </a:prstGeom>
          <a:noFill/>
        </p:spPr>
      </p:pic>
      <p:pic>
        <p:nvPicPr>
          <p:cNvPr id="7" name="Picture 25" descr="양극화, 과도경쟁에 대한 이미지 검색결과"/>
          <p:cNvPicPr>
            <a:picLocks noChangeAspect="1" noChangeArrowheads="1"/>
          </p:cNvPicPr>
          <p:nvPr/>
        </p:nvPicPr>
        <p:blipFill>
          <a:blip r:embed="rId10"/>
          <a:srcRect/>
          <a:stretch>
            <a:fillRect/>
          </a:stretch>
        </p:blipFill>
        <p:spPr bwMode="auto">
          <a:xfrm>
            <a:off x="6500826" y="1428736"/>
            <a:ext cx="2570043" cy="1143008"/>
          </a:xfrm>
          <a:prstGeom prst="rect">
            <a:avLst/>
          </a:prstGeom>
          <a:noFill/>
        </p:spPr>
      </p:pic>
      <p:pic>
        <p:nvPicPr>
          <p:cNvPr id="8" name="Picture 26" descr="청년실업에 대한 이미지 검색결과"/>
          <p:cNvPicPr>
            <a:picLocks noChangeAspect="1" noChangeArrowheads="1"/>
          </p:cNvPicPr>
          <p:nvPr/>
        </p:nvPicPr>
        <p:blipFill>
          <a:blip r:embed="rId11" cstate="print"/>
          <a:srcRect/>
          <a:stretch>
            <a:fillRect/>
          </a:stretch>
        </p:blipFill>
        <p:spPr bwMode="auto">
          <a:xfrm>
            <a:off x="0" y="5786454"/>
            <a:ext cx="2278772" cy="107154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
          <p:cNvGrpSpPr>
            <a:grpSpLocks/>
          </p:cNvGrpSpPr>
          <p:nvPr/>
        </p:nvGrpSpPr>
        <p:grpSpPr bwMode="auto">
          <a:xfrm>
            <a:off x="4786314" y="2000240"/>
            <a:ext cx="3685696" cy="802637"/>
            <a:chOff x="3262336" y="1335305"/>
            <a:chExt cx="5107578" cy="1064479"/>
          </a:xfrm>
        </p:grpSpPr>
        <p:sp>
          <p:nvSpPr>
            <p:cNvPr id="7" name="WordArt 6"/>
            <p:cNvSpPr>
              <a:spLocks noChangeArrowheads="1" noChangeShapeType="1" noTextEdit="1"/>
            </p:cNvSpPr>
            <p:nvPr/>
          </p:nvSpPr>
          <p:spPr bwMode="auto">
            <a:xfrm>
              <a:off x="3274039" y="1380609"/>
              <a:ext cx="5095875" cy="1019175"/>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Introduction</a:t>
              </a:r>
              <a:endParaRPr lang="en-US" sz="8000" kern="10" dirty="0">
                <a:ln w="38100">
                  <a:solidFill>
                    <a:schemeClr val="tx1"/>
                  </a:solidFill>
                  <a:round/>
                  <a:headEnd/>
                  <a:tailEnd/>
                </a:ln>
                <a:latin typeface="Wide Latin" pitchFamily="18" charset="0"/>
              </a:endParaRPr>
            </a:p>
          </p:txBody>
        </p:sp>
        <p:sp>
          <p:nvSpPr>
            <p:cNvPr id="8" name="WordArt 7"/>
            <p:cNvSpPr>
              <a:spLocks noChangeArrowheads="1" noChangeShapeType="1" noTextEdit="1"/>
            </p:cNvSpPr>
            <p:nvPr/>
          </p:nvSpPr>
          <p:spPr bwMode="auto">
            <a:xfrm>
              <a:off x="3262336" y="1335305"/>
              <a:ext cx="5039876" cy="1019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Introduction</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sp>
        <p:nvSpPr>
          <p:cNvPr id="36866" name="AutoShape 2" descr="말레이시아에 대한 이미지 검색결과"/>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dirty="0"/>
          </a:p>
        </p:txBody>
      </p:sp>
      <p:pic>
        <p:nvPicPr>
          <p:cNvPr id="11" name="Picture 8" descr="jakarta에 대한 이미지 검색결과"/>
          <p:cNvPicPr>
            <a:picLocks noChangeAspect="1" noChangeArrowheads="1"/>
          </p:cNvPicPr>
          <p:nvPr/>
        </p:nvPicPr>
        <p:blipFill>
          <a:blip r:embed="rId2"/>
          <a:srcRect/>
          <a:stretch>
            <a:fillRect/>
          </a:stretch>
        </p:blipFill>
        <p:spPr bwMode="auto">
          <a:xfrm>
            <a:off x="2285983" y="4857760"/>
            <a:ext cx="2071703" cy="1500198"/>
          </a:xfrm>
          <a:prstGeom prst="rect">
            <a:avLst/>
          </a:prstGeom>
          <a:noFill/>
        </p:spPr>
      </p:pic>
      <p:pic>
        <p:nvPicPr>
          <p:cNvPr id="12" name="Picture 2" descr="인도네시아 여행에 대한 이미지 검색결과"/>
          <p:cNvPicPr>
            <a:picLocks noChangeAspect="1" noChangeArrowheads="1"/>
          </p:cNvPicPr>
          <p:nvPr/>
        </p:nvPicPr>
        <p:blipFill>
          <a:blip r:embed="rId3" cstate="print"/>
          <a:srcRect/>
          <a:stretch>
            <a:fillRect/>
          </a:stretch>
        </p:blipFill>
        <p:spPr bwMode="auto">
          <a:xfrm>
            <a:off x="0" y="4839076"/>
            <a:ext cx="2285984" cy="1518881"/>
          </a:xfrm>
          <a:prstGeom prst="rect">
            <a:avLst/>
          </a:prstGeom>
          <a:noFill/>
        </p:spPr>
      </p:pic>
      <p:pic>
        <p:nvPicPr>
          <p:cNvPr id="13" name="Picture 3" descr="인도네시아 여행에 대한 이미지 검색결과"/>
          <p:cNvPicPr>
            <a:picLocks noChangeAspect="1" noChangeArrowheads="1"/>
          </p:cNvPicPr>
          <p:nvPr/>
        </p:nvPicPr>
        <p:blipFill>
          <a:blip r:embed="rId4" cstate="print"/>
          <a:srcRect/>
          <a:stretch>
            <a:fillRect/>
          </a:stretch>
        </p:blipFill>
        <p:spPr bwMode="auto">
          <a:xfrm>
            <a:off x="6715140" y="4857760"/>
            <a:ext cx="2428860" cy="1500197"/>
          </a:xfrm>
          <a:prstGeom prst="rect">
            <a:avLst/>
          </a:prstGeom>
          <a:noFill/>
        </p:spPr>
      </p:pic>
      <p:pic>
        <p:nvPicPr>
          <p:cNvPr id="14" name="Picture 4" descr="자카르타 여행에 대한 이미지 검색결과"/>
          <p:cNvPicPr>
            <a:picLocks noChangeAspect="1" noChangeArrowheads="1"/>
          </p:cNvPicPr>
          <p:nvPr/>
        </p:nvPicPr>
        <p:blipFill>
          <a:blip r:embed="rId5"/>
          <a:srcRect/>
          <a:stretch>
            <a:fillRect/>
          </a:stretch>
        </p:blipFill>
        <p:spPr bwMode="auto">
          <a:xfrm>
            <a:off x="4357685" y="4857760"/>
            <a:ext cx="2403291" cy="1500198"/>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7" descr="넘버바"/>
          <p:cNvPicPr>
            <a:picLocks noChangeAspect="1" noChangeArrowheads="1"/>
          </p:cNvPicPr>
          <p:nvPr/>
        </p:nvPicPr>
        <p:blipFill>
          <a:blip r:embed="rId3" cstate="print">
            <a:extLst>
              <a:ext uri="{28A0092B-C50C-407E-A947-70E740481C1C}">
                <a14:useLocalDpi xmlns:a14="http://schemas.microsoft.com/office/drawing/2010/main" val="0"/>
              </a:ext>
            </a:extLst>
          </a:blip>
          <a:srcRect l="92865" t="94699"/>
          <a:stretch>
            <a:fillRect/>
          </a:stretch>
        </p:blipFill>
        <p:spPr bwMode="auto">
          <a:xfrm>
            <a:off x="8491538" y="6494463"/>
            <a:ext cx="6524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8"/>
          <p:cNvSpPr txBox="1">
            <a:spLocks noChangeArrowheads="1"/>
          </p:cNvSpPr>
          <p:nvPr/>
        </p:nvSpPr>
        <p:spPr bwMode="auto">
          <a:xfrm>
            <a:off x="8434388" y="6534150"/>
            <a:ext cx="6492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맑은 고딕" pitchFamily="50" charset="-127"/>
                <a:ea typeface="맑은 고딕" pitchFamily="50" charset="-127"/>
              </a:defRPr>
            </a:lvl1pPr>
            <a:lvl2pPr marL="742950" indent="-285750" eaLnBrk="0" hangingPunct="0">
              <a:defRPr kumimoji="1" b="1">
                <a:solidFill>
                  <a:schemeClr val="tx1"/>
                </a:solidFill>
                <a:latin typeface="맑은 고딕" pitchFamily="50" charset="-127"/>
                <a:ea typeface="맑은 고딕" pitchFamily="50" charset="-127"/>
              </a:defRPr>
            </a:lvl2pPr>
            <a:lvl3pPr marL="1143000" indent="-228600" eaLnBrk="0" hangingPunct="0">
              <a:defRPr kumimoji="1" b="1">
                <a:solidFill>
                  <a:schemeClr val="tx1"/>
                </a:solidFill>
                <a:latin typeface="맑은 고딕" pitchFamily="50" charset="-127"/>
                <a:ea typeface="맑은 고딕" pitchFamily="50" charset="-127"/>
              </a:defRPr>
            </a:lvl3pPr>
            <a:lvl4pPr marL="1600200" indent="-228600" eaLnBrk="0" hangingPunct="0">
              <a:defRPr kumimoji="1" b="1">
                <a:solidFill>
                  <a:schemeClr val="tx1"/>
                </a:solidFill>
                <a:latin typeface="맑은 고딕" pitchFamily="50" charset="-127"/>
                <a:ea typeface="맑은 고딕" pitchFamily="50" charset="-127"/>
              </a:defRPr>
            </a:lvl4pPr>
            <a:lvl5pPr marL="2057400" indent="-228600" eaLnBrk="0" hangingPunct="0">
              <a:defRPr kumimoji="1" b="1">
                <a:solidFill>
                  <a:schemeClr val="tx1"/>
                </a:solidFill>
                <a:latin typeface="맑은 고딕" pitchFamily="50" charset="-127"/>
                <a:ea typeface="맑은 고딕" pitchFamily="50" charset="-127"/>
              </a:defRPr>
            </a:lvl5pPr>
            <a:lvl6pPr marL="2514600" indent="-228600" algn="r" eaLnBrk="0" fontAlgn="base" latinLnBrk="1" hangingPunct="0">
              <a:spcBef>
                <a:spcPct val="0"/>
              </a:spcBef>
              <a:spcAft>
                <a:spcPct val="0"/>
              </a:spcAft>
              <a:defRPr kumimoji="1" b="1">
                <a:solidFill>
                  <a:schemeClr val="tx1"/>
                </a:solidFill>
                <a:latin typeface="맑은 고딕" pitchFamily="50" charset="-127"/>
                <a:ea typeface="맑은 고딕" pitchFamily="50" charset="-127"/>
              </a:defRPr>
            </a:lvl6pPr>
            <a:lvl7pPr marL="2971800" indent="-228600" algn="r" eaLnBrk="0" fontAlgn="base" latinLnBrk="1" hangingPunct="0">
              <a:spcBef>
                <a:spcPct val="0"/>
              </a:spcBef>
              <a:spcAft>
                <a:spcPct val="0"/>
              </a:spcAft>
              <a:defRPr kumimoji="1" b="1">
                <a:solidFill>
                  <a:schemeClr val="tx1"/>
                </a:solidFill>
                <a:latin typeface="맑은 고딕" pitchFamily="50" charset="-127"/>
                <a:ea typeface="맑은 고딕" pitchFamily="50" charset="-127"/>
              </a:defRPr>
            </a:lvl7pPr>
            <a:lvl8pPr marL="3429000" indent="-228600" algn="r" eaLnBrk="0" fontAlgn="base" latinLnBrk="1" hangingPunct="0">
              <a:spcBef>
                <a:spcPct val="0"/>
              </a:spcBef>
              <a:spcAft>
                <a:spcPct val="0"/>
              </a:spcAft>
              <a:defRPr kumimoji="1" b="1">
                <a:solidFill>
                  <a:schemeClr val="tx1"/>
                </a:solidFill>
                <a:latin typeface="맑은 고딕" pitchFamily="50" charset="-127"/>
                <a:ea typeface="맑은 고딕" pitchFamily="50" charset="-127"/>
              </a:defRPr>
            </a:lvl8pPr>
            <a:lvl9pPr marL="3886200" indent="-228600" algn="r" eaLnBrk="0" fontAlgn="base" latinLnBrk="1" hangingPunct="0">
              <a:spcBef>
                <a:spcPct val="0"/>
              </a:spcBef>
              <a:spcAft>
                <a:spcPct val="0"/>
              </a:spcAft>
              <a:defRPr kumimoji="1" b="1">
                <a:solidFill>
                  <a:schemeClr val="tx1"/>
                </a:solidFill>
                <a:latin typeface="맑은 고딕" pitchFamily="50" charset="-127"/>
                <a:ea typeface="맑은 고딕" pitchFamily="50" charset="-127"/>
              </a:defRPr>
            </a:lvl9pPr>
          </a:lstStyle>
          <a:p>
            <a:pPr eaLnBrk="1" hangingPunct="1">
              <a:spcBef>
                <a:spcPct val="50000"/>
              </a:spcBef>
            </a:pPr>
            <a:r>
              <a:rPr lang="en-US" altLang="ko-KR" sz="900" b="0" dirty="0">
                <a:solidFill>
                  <a:srgbClr val="EB2A2E"/>
                </a:solidFill>
              </a:rPr>
              <a:t>6</a:t>
            </a:r>
            <a:r>
              <a:rPr lang="en-US" altLang="ko-KR" sz="900" b="0" dirty="0">
                <a:solidFill>
                  <a:srgbClr val="768090"/>
                </a:solidFill>
              </a:rPr>
              <a:t>/27</a:t>
            </a:r>
          </a:p>
        </p:txBody>
      </p:sp>
      <p:graphicFrame>
        <p:nvGraphicFramePr>
          <p:cNvPr id="3" name="Diagram 2"/>
          <p:cNvGraphicFramePr/>
          <p:nvPr>
            <p:extLst>
              <p:ext uri="{D42A27DB-BD31-4B8C-83A1-F6EECF244321}">
                <p14:modId xmlns:p14="http://schemas.microsoft.com/office/powerpoint/2010/main" val="1233268499"/>
              </p:ext>
            </p:extLst>
          </p:nvPr>
        </p:nvGraphicFramePr>
        <p:xfrm>
          <a:off x="552450" y="914400"/>
          <a:ext cx="7881938"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269108" y="228600"/>
            <a:ext cx="7808092" cy="523220"/>
          </a:xfrm>
          <a:prstGeom prst="rect">
            <a:avLst/>
          </a:prstGeom>
        </p:spPr>
        <p:txBody>
          <a:bodyPr wrap="square">
            <a:spAutoFit/>
          </a:bodyPr>
          <a:lstStyle/>
          <a:p>
            <a:r>
              <a:rPr lang="en-US" altLang="ko-KR" sz="2800" b="1" dirty="0" smtClean="0">
                <a:solidFill>
                  <a:srgbClr val="0070C0"/>
                </a:solidFill>
                <a:latin typeface="HY견고딕" pitchFamily="18" charset="-127"/>
                <a:ea typeface="HY견고딕" pitchFamily="18" charset="-127"/>
              </a:rPr>
              <a:t> Convergence Technology </a:t>
            </a:r>
            <a:endParaRPr lang="en-US" sz="2800" dirty="0">
              <a:solidFill>
                <a:srgbClr val="0070C0"/>
              </a:solidFill>
              <a:latin typeface="HY견고딕" pitchFamily="18" charset="-127"/>
              <a:ea typeface="HY견고딕" pitchFamily="18" charset="-127"/>
            </a:endParaRPr>
          </a:p>
        </p:txBody>
      </p:sp>
      <p:pic>
        <p:nvPicPr>
          <p:cNvPr id="1536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3146" y="914400"/>
            <a:ext cx="1642735" cy="164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3581400"/>
            <a:ext cx="1819514" cy="182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1052185"/>
            <a:ext cx="17907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43146" y="3650343"/>
            <a:ext cx="197564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41BAE395-7D27-4D1C-B2DC-223BB1B0DE40}" type="slidenum">
              <a:rPr lang="en-US" altLang="ko-KR" smtClean="0"/>
              <a:pPr>
                <a:defRPr/>
              </a:pPr>
              <a:t>30</a:t>
            </a:fld>
            <a:endParaRPr lang="en-US" altLang="ko-KR" dirty="0"/>
          </a:p>
        </p:txBody>
      </p:sp>
    </p:spTree>
    <p:extLst>
      <p:ext uri="{BB962C8B-B14F-4D97-AF65-F5344CB8AC3E}">
        <p14:creationId xmlns:p14="http://schemas.microsoft.com/office/powerpoint/2010/main" val="1951382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 calcmode="lin" valueType="num">
                                      <p:cBhvr>
                                        <p:cTn id="14" dur="1000" fill="hold"/>
                                        <p:tgtEl>
                                          <p:spTgt spid="15362"/>
                                        </p:tgtEl>
                                        <p:attrNameLst>
                                          <p:attrName>ppt_w</p:attrName>
                                        </p:attrNameLst>
                                      </p:cBhvr>
                                      <p:tavLst>
                                        <p:tav tm="0">
                                          <p:val>
                                            <p:fltVal val="0"/>
                                          </p:val>
                                        </p:tav>
                                        <p:tav tm="100000">
                                          <p:val>
                                            <p:strVal val="#ppt_w"/>
                                          </p:val>
                                        </p:tav>
                                      </p:tavLst>
                                    </p:anim>
                                    <p:anim calcmode="lin" valueType="num">
                                      <p:cBhvr>
                                        <p:cTn id="15" dur="1000" fill="hold"/>
                                        <p:tgtEl>
                                          <p:spTgt spid="15362"/>
                                        </p:tgtEl>
                                        <p:attrNameLst>
                                          <p:attrName>ppt_h</p:attrName>
                                        </p:attrNameLst>
                                      </p:cBhvr>
                                      <p:tavLst>
                                        <p:tav tm="0">
                                          <p:val>
                                            <p:fltVal val="0"/>
                                          </p:val>
                                        </p:tav>
                                        <p:tav tm="100000">
                                          <p:val>
                                            <p:strVal val="#ppt_h"/>
                                          </p:val>
                                        </p:tav>
                                      </p:tavLst>
                                    </p:anim>
                                    <p:anim calcmode="lin" valueType="num">
                                      <p:cBhvr>
                                        <p:cTn id="16" dur="1000" fill="hold"/>
                                        <p:tgtEl>
                                          <p:spTgt spid="15362"/>
                                        </p:tgtEl>
                                        <p:attrNameLst>
                                          <p:attrName>style.rotation</p:attrName>
                                        </p:attrNameLst>
                                      </p:cBhvr>
                                      <p:tavLst>
                                        <p:tav tm="0">
                                          <p:val>
                                            <p:fltVal val="90"/>
                                          </p:val>
                                        </p:tav>
                                        <p:tav tm="100000">
                                          <p:val>
                                            <p:fltVal val="0"/>
                                          </p:val>
                                        </p:tav>
                                      </p:tavLst>
                                    </p:anim>
                                    <p:animEffect transition="in" filter="fade">
                                      <p:cBhvr>
                                        <p:cTn id="17" dur="1000"/>
                                        <p:tgtEl>
                                          <p:spTgt spid="15362"/>
                                        </p:tgtEl>
                                      </p:cBhvr>
                                    </p:animEffect>
                                  </p:childTnLst>
                                </p:cTn>
                              </p:par>
                              <p:par>
                                <p:cTn id="18" presetID="31" presetClass="entr" presetSubtype="0" fill="hold" nodeType="withEffect">
                                  <p:stCondLst>
                                    <p:cond delay="0"/>
                                  </p:stCondLst>
                                  <p:childTnLst>
                                    <p:set>
                                      <p:cBhvr>
                                        <p:cTn id="19" dur="1" fill="hold">
                                          <p:stCondLst>
                                            <p:cond delay="0"/>
                                          </p:stCondLst>
                                        </p:cTn>
                                        <p:tgtEl>
                                          <p:spTgt spid="15363"/>
                                        </p:tgtEl>
                                        <p:attrNameLst>
                                          <p:attrName>style.visibility</p:attrName>
                                        </p:attrNameLst>
                                      </p:cBhvr>
                                      <p:to>
                                        <p:strVal val="visible"/>
                                      </p:to>
                                    </p:set>
                                    <p:anim calcmode="lin" valueType="num">
                                      <p:cBhvr>
                                        <p:cTn id="20" dur="1000" fill="hold"/>
                                        <p:tgtEl>
                                          <p:spTgt spid="15363"/>
                                        </p:tgtEl>
                                        <p:attrNameLst>
                                          <p:attrName>ppt_w</p:attrName>
                                        </p:attrNameLst>
                                      </p:cBhvr>
                                      <p:tavLst>
                                        <p:tav tm="0">
                                          <p:val>
                                            <p:fltVal val="0"/>
                                          </p:val>
                                        </p:tav>
                                        <p:tav tm="100000">
                                          <p:val>
                                            <p:strVal val="#ppt_w"/>
                                          </p:val>
                                        </p:tav>
                                      </p:tavLst>
                                    </p:anim>
                                    <p:anim calcmode="lin" valueType="num">
                                      <p:cBhvr>
                                        <p:cTn id="21" dur="1000" fill="hold"/>
                                        <p:tgtEl>
                                          <p:spTgt spid="15363"/>
                                        </p:tgtEl>
                                        <p:attrNameLst>
                                          <p:attrName>ppt_h</p:attrName>
                                        </p:attrNameLst>
                                      </p:cBhvr>
                                      <p:tavLst>
                                        <p:tav tm="0">
                                          <p:val>
                                            <p:fltVal val="0"/>
                                          </p:val>
                                        </p:tav>
                                        <p:tav tm="100000">
                                          <p:val>
                                            <p:strVal val="#ppt_h"/>
                                          </p:val>
                                        </p:tav>
                                      </p:tavLst>
                                    </p:anim>
                                    <p:anim calcmode="lin" valueType="num">
                                      <p:cBhvr>
                                        <p:cTn id="22" dur="1000" fill="hold"/>
                                        <p:tgtEl>
                                          <p:spTgt spid="15363"/>
                                        </p:tgtEl>
                                        <p:attrNameLst>
                                          <p:attrName>style.rotation</p:attrName>
                                        </p:attrNameLst>
                                      </p:cBhvr>
                                      <p:tavLst>
                                        <p:tav tm="0">
                                          <p:val>
                                            <p:fltVal val="90"/>
                                          </p:val>
                                        </p:tav>
                                        <p:tav tm="100000">
                                          <p:val>
                                            <p:fltVal val="0"/>
                                          </p:val>
                                        </p:tav>
                                      </p:tavLst>
                                    </p:anim>
                                    <p:animEffect transition="in" filter="fade">
                                      <p:cBhvr>
                                        <p:cTn id="23" dur="1000"/>
                                        <p:tgtEl>
                                          <p:spTgt spid="15363"/>
                                        </p:tgtEl>
                                      </p:cBhvr>
                                    </p:animEffect>
                                  </p:childTnLst>
                                </p:cTn>
                              </p:par>
                              <p:par>
                                <p:cTn id="24" presetID="31" presetClass="entr" presetSubtype="0" fill="hold" nodeType="withEffect">
                                  <p:stCondLst>
                                    <p:cond delay="0"/>
                                  </p:stCondLst>
                                  <p:childTnLst>
                                    <p:set>
                                      <p:cBhvr>
                                        <p:cTn id="25" dur="1" fill="hold">
                                          <p:stCondLst>
                                            <p:cond delay="0"/>
                                          </p:stCondLst>
                                        </p:cTn>
                                        <p:tgtEl>
                                          <p:spTgt spid="15364"/>
                                        </p:tgtEl>
                                        <p:attrNameLst>
                                          <p:attrName>style.visibility</p:attrName>
                                        </p:attrNameLst>
                                      </p:cBhvr>
                                      <p:to>
                                        <p:strVal val="visible"/>
                                      </p:to>
                                    </p:set>
                                    <p:anim calcmode="lin" valueType="num">
                                      <p:cBhvr>
                                        <p:cTn id="26" dur="1000" fill="hold"/>
                                        <p:tgtEl>
                                          <p:spTgt spid="15364"/>
                                        </p:tgtEl>
                                        <p:attrNameLst>
                                          <p:attrName>ppt_w</p:attrName>
                                        </p:attrNameLst>
                                      </p:cBhvr>
                                      <p:tavLst>
                                        <p:tav tm="0">
                                          <p:val>
                                            <p:fltVal val="0"/>
                                          </p:val>
                                        </p:tav>
                                        <p:tav tm="100000">
                                          <p:val>
                                            <p:strVal val="#ppt_w"/>
                                          </p:val>
                                        </p:tav>
                                      </p:tavLst>
                                    </p:anim>
                                    <p:anim calcmode="lin" valueType="num">
                                      <p:cBhvr>
                                        <p:cTn id="27" dur="1000" fill="hold"/>
                                        <p:tgtEl>
                                          <p:spTgt spid="15364"/>
                                        </p:tgtEl>
                                        <p:attrNameLst>
                                          <p:attrName>ppt_h</p:attrName>
                                        </p:attrNameLst>
                                      </p:cBhvr>
                                      <p:tavLst>
                                        <p:tav tm="0">
                                          <p:val>
                                            <p:fltVal val="0"/>
                                          </p:val>
                                        </p:tav>
                                        <p:tav tm="100000">
                                          <p:val>
                                            <p:strVal val="#ppt_h"/>
                                          </p:val>
                                        </p:tav>
                                      </p:tavLst>
                                    </p:anim>
                                    <p:anim calcmode="lin" valueType="num">
                                      <p:cBhvr>
                                        <p:cTn id="28" dur="1000" fill="hold"/>
                                        <p:tgtEl>
                                          <p:spTgt spid="15364"/>
                                        </p:tgtEl>
                                        <p:attrNameLst>
                                          <p:attrName>style.rotation</p:attrName>
                                        </p:attrNameLst>
                                      </p:cBhvr>
                                      <p:tavLst>
                                        <p:tav tm="0">
                                          <p:val>
                                            <p:fltVal val="90"/>
                                          </p:val>
                                        </p:tav>
                                        <p:tav tm="100000">
                                          <p:val>
                                            <p:fltVal val="0"/>
                                          </p:val>
                                        </p:tav>
                                      </p:tavLst>
                                    </p:anim>
                                    <p:animEffect transition="in" filter="fade">
                                      <p:cBhvr>
                                        <p:cTn id="29" dur="1000"/>
                                        <p:tgtEl>
                                          <p:spTgt spid="15364"/>
                                        </p:tgtEl>
                                      </p:cBhvr>
                                    </p:animEffect>
                                  </p:childTnLst>
                                </p:cTn>
                              </p:par>
                              <p:par>
                                <p:cTn id="30" presetID="31" presetClass="entr" presetSubtype="0" fill="hold" nodeType="withEffect">
                                  <p:stCondLst>
                                    <p:cond delay="0"/>
                                  </p:stCondLst>
                                  <p:childTnLst>
                                    <p:set>
                                      <p:cBhvr>
                                        <p:cTn id="31" dur="1" fill="hold">
                                          <p:stCondLst>
                                            <p:cond delay="0"/>
                                          </p:stCondLst>
                                        </p:cTn>
                                        <p:tgtEl>
                                          <p:spTgt spid="15365"/>
                                        </p:tgtEl>
                                        <p:attrNameLst>
                                          <p:attrName>style.visibility</p:attrName>
                                        </p:attrNameLst>
                                      </p:cBhvr>
                                      <p:to>
                                        <p:strVal val="visible"/>
                                      </p:to>
                                    </p:set>
                                    <p:anim calcmode="lin" valueType="num">
                                      <p:cBhvr>
                                        <p:cTn id="32" dur="1000" fill="hold"/>
                                        <p:tgtEl>
                                          <p:spTgt spid="15365"/>
                                        </p:tgtEl>
                                        <p:attrNameLst>
                                          <p:attrName>ppt_w</p:attrName>
                                        </p:attrNameLst>
                                      </p:cBhvr>
                                      <p:tavLst>
                                        <p:tav tm="0">
                                          <p:val>
                                            <p:fltVal val="0"/>
                                          </p:val>
                                        </p:tav>
                                        <p:tav tm="100000">
                                          <p:val>
                                            <p:strVal val="#ppt_w"/>
                                          </p:val>
                                        </p:tav>
                                      </p:tavLst>
                                    </p:anim>
                                    <p:anim calcmode="lin" valueType="num">
                                      <p:cBhvr>
                                        <p:cTn id="33" dur="1000" fill="hold"/>
                                        <p:tgtEl>
                                          <p:spTgt spid="15365"/>
                                        </p:tgtEl>
                                        <p:attrNameLst>
                                          <p:attrName>ppt_h</p:attrName>
                                        </p:attrNameLst>
                                      </p:cBhvr>
                                      <p:tavLst>
                                        <p:tav tm="0">
                                          <p:val>
                                            <p:fltVal val="0"/>
                                          </p:val>
                                        </p:tav>
                                        <p:tav tm="100000">
                                          <p:val>
                                            <p:strVal val="#ppt_h"/>
                                          </p:val>
                                        </p:tav>
                                      </p:tavLst>
                                    </p:anim>
                                    <p:anim calcmode="lin" valueType="num">
                                      <p:cBhvr>
                                        <p:cTn id="34" dur="1000" fill="hold"/>
                                        <p:tgtEl>
                                          <p:spTgt spid="15365"/>
                                        </p:tgtEl>
                                        <p:attrNameLst>
                                          <p:attrName>style.rotation</p:attrName>
                                        </p:attrNameLst>
                                      </p:cBhvr>
                                      <p:tavLst>
                                        <p:tav tm="0">
                                          <p:val>
                                            <p:fltVal val="90"/>
                                          </p:val>
                                        </p:tav>
                                        <p:tav tm="100000">
                                          <p:val>
                                            <p:fltVal val="0"/>
                                          </p:val>
                                        </p:tav>
                                      </p:tavLst>
                                    </p:anim>
                                    <p:animEffect transition="in" filter="fade">
                                      <p:cBhvr>
                                        <p:cTn id="35" dur="1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29331898"/>
              </p:ext>
            </p:extLst>
          </p:nvPr>
        </p:nvGraphicFramePr>
        <p:xfrm>
          <a:off x="581479" y="952500"/>
          <a:ext cx="7881938"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69108" y="228600"/>
            <a:ext cx="9631484" cy="523220"/>
          </a:xfrm>
          <a:prstGeom prst="rect">
            <a:avLst/>
          </a:prstGeom>
        </p:spPr>
        <p:txBody>
          <a:bodyPr wrap="square">
            <a:spAutoFit/>
          </a:bodyPr>
          <a:lstStyle/>
          <a:p>
            <a:r>
              <a:rPr lang="en-US" altLang="ko-KR" sz="2800" b="1" i="1" dirty="0" smtClean="0">
                <a:solidFill>
                  <a:schemeClr val="bg1"/>
                </a:solidFill>
                <a:latin typeface="Garamond Antiqua" pitchFamily="18" charset="0"/>
                <a:ea typeface="굴림"/>
              </a:rPr>
              <a:t> </a:t>
            </a:r>
            <a:r>
              <a:rPr lang="en-US" altLang="ko-KR" sz="2800" b="1" dirty="0" smtClean="0">
                <a:solidFill>
                  <a:srgbClr val="0070C0"/>
                </a:solidFill>
                <a:latin typeface="HY견고딕" pitchFamily="18" charset="-127"/>
                <a:ea typeface="HY견고딕" pitchFamily="18" charset="-127"/>
              </a:rPr>
              <a:t>High Value Added Business Technology </a:t>
            </a:r>
            <a:endParaRPr lang="en-US" sz="2800" dirty="0">
              <a:solidFill>
                <a:srgbClr val="0070C0"/>
              </a:solidFill>
              <a:latin typeface="HY견고딕" pitchFamily="18" charset="-127"/>
              <a:ea typeface="HY견고딕" pitchFamily="18" charset="-127"/>
            </a:endParaRPr>
          </a:p>
        </p:txBody>
      </p:sp>
      <p:pic>
        <p:nvPicPr>
          <p:cNvPr id="133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85992"/>
            <a:ext cx="2042261" cy="135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429132"/>
            <a:ext cx="2071670" cy="145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0892" y="1285860"/>
            <a:ext cx="1857134" cy="137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0892" y="4429132"/>
            <a:ext cx="1444781" cy="162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436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3315"/>
                                        </p:tgtEl>
                                        <p:attrNameLst>
                                          <p:attrName>style.visibility</p:attrName>
                                        </p:attrNameLst>
                                      </p:cBhvr>
                                      <p:to>
                                        <p:strVal val="visible"/>
                                      </p:to>
                                    </p:set>
                                    <p:anim calcmode="lin" valueType="num">
                                      <p:cBhvr>
                                        <p:cTn id="14" dur="1000" fill="hold"/>
                                        <p:tgtEl>
                                          <p:spTgt spid="13315"/>
                                        </p:tgtEl>
                                        <p:attrNameLst>
                                          <p:attrName>ppt_w</p:attrName>
                                        </p:attrNameLst>
                                      </p:cBhvr>
                                      <p:tavLst>
                                        <p:tav tm="0">
                                          <p:val>
                                            <p:fltVal val="0"/>
                                          </p:val>
                                        </p:tav>
                                        <p:tav tm="100000">
                                          <p:val>
                                            <p:strVal val="#ppt_w"/>
                                          </p:val>
                                        </p:tav>
                                      </p:tavLst>
                                    </p:anim>
                                    <p:anim calcmode="lin" valueType="num">
                                      <p:cBhvr>
                                        <p:cTn id="15" dur="1000" fill="hold"/>
                                        <p:tgtEl>
                                          <p:spTgt spid="13315"/>
                                        </p:tgtEl>
                                        <p:attrNameLst>
                                          <p:attrName>ppt_h</p:attrName>
                                        </p:attrNameLst>
                                      </p:cBhvr>
                                      <p:tavLst>
                                        <p:tav tm="0">
                                          <p:val>
                                            <p:fltVal val="0"/>
                                          </p:val>
                                        </p:tav>
                                        <p:tav tm="100000">
                                          <p:val>
                                            <p:strVal val="#ppt_h"/>
                                          </p:val>
                                        </p:tav>
                                      </p:tavLst>
                                    </p:anim>
                                    <p:anim calcmode="lin" valueType="num">
                                      <p:cBhvr>
                                        <p:cTn id="16" dur="1000" fill="hold"/>
                                        <p:tgtEl>
                                          <p:spTgt spid="13315"/>
                                        </p:tgtEl>
                                        <p:attrNameLst>
                                          <p:attrName>style.rotation</p:attrName>
                                        </p:attrNameLst>
                                      </p:cBhvr>
                                      <p:tavLst>
                                        <p:tav tm="0">
                                          <p:val>
                                            <p:fltVal val="90"/>
                                          </p:val>
                                        </p:tav>
                                        <p:tav tm="100000">
                                          <p:val>
                                            <p:fltVal val="0"/>
                                          </p:val>
                                        </p:tav>
                                      </p:tavLst>
                                    </p:anim>
                                    <p:animEffect transition="in" filter="fade">
                                      <p:cBhvr>
                                        <p:cTn id="17" dur="1000"/>
                                        <p:tgtEl>
                                          <p:spTgt spid="13315"/>
                                        </p:tgtEl>
                                      </p:cBhvr>
                                    </p:animEffect>
                                  </p:childTnLst>
                                </p:cTn>
                              </p:par>
                              <p:par>
                                <p:cTn id="18" presetID="31" presetClass="entr" presetSubtype="0" fill="hold" nodeType="withEffect">
                                  <p:stCondLst>
                                    <p:cond delay="0"/>
                                  </p:stCondLst>
                                  <p:childTnLst>
                                    <p:set>
                                      <p:cBhvr>
                                        <p:cTn id="19" dur="1" fill="hold">
                                          <p:stCondLst>
                                            <p:cond delay="0"/>
                                          </p:stCondLst>
                                        </p:cTn>
                                        <p:tgtEl>
                                          <p:spTgt spid="13316"/>
                                        </p:tgtEl>
                                        <p:attrNameLst>
                                          <p:attrName>style.visibility</p:attrName>
                                        </p:attrNameLst>
                                      </p:cBhvr>
                                      <p:to>
                                        <p:strVal val="visible"/>
                                      </p:to>
                                    </p:set>
                                    <p:anim calcmode="lin" valueType="num">
                                      <p:cBhvr>
                                        <p:cTn id="20" dur="1000" fill="hold"/>
                                        <p:tgtEl>
                                          <p:spTgt spid="13316"/>
                                        </p:tgtEl>
                                        <p:attrNameLst>
                                          <p:attrName>ppt_w</p:attrName>
                                        </p:attrNameLst>
                                      </p:cBhvr>
                                      <p:tavLst>
                                        <p:tav tm="0">
                                          <p:val>
                                            <p:fltVal val="0"/>
                                          </p:val>
                                        </p:tav>
                                        <p:tav tm="100000">
                                          <p:val>
                                            <p:strVal val="#ppt_w"/>
                                          </p:val>
                                        </p:tav>
                                      </p:tavLst>
                                    </p:anim>
                                    <p:anim calcmode="lin" valueType="num">
                                      <p:cBhvr>
                                        <p:cTn id="21" dur="1000" fill="hold"/>
                                        <p:tgtEl>
                                          <p:spTgt spid="13316"/>
                                        </p:tgtEl>
                                        <p:attrNameLst>
                                          <p:attrName>ppt_h</p:attrName>
                                        </p:attrNameLst>
                                      </p:cBhvr>
                                      <p:tavLst>
                                        <p:tav tm="0">
                                          <p:val>
                                            <p:fltVal val="0"/>
                                          </p:val>
                                        </p:tav>
                                        <p:tav tm="100000">
                                          <p:val>
                                            <p:strVal val="#ppt_h"/>
                                          </p:val>
                                        </p:tav>
                                      </p:tavLst>
                                    </p:anim>
                                    <p:anim calcmode="lin" valueType="num">
                                      <p:cBhvr>
                                        <p:cTn id="22" dur="1000" fill="hold"/>
                                        <p:tgtEl>
                                          <p:spTgt spid="13316"/>
                                        </p:tgtEl>
                                        <p:attrNameLst>
                                          <p:attrName>style.rotation</p:attrName>
                                        </p:attrNameLst>
                                      </p:cBhvr>
                                      <p:tavLst>
                                        <p:tav tm="0">
                                          <p:val>
                                            <p:fltVal val="90"/>
                                          </p:val>
                                        </p:tav>
                                        <p:tav tm="100000">
                                          <p:val>
                                            <p:fltVal val="0"/>
                                          </p:val>
                                        </p:tav>
                                      </p:tavLst>
                                    </p:anim>
                                    <p:animEffect transition="in" filter="fade">
                                      <p:cBhvr>
                                        <p:cTn id="23" dur="1000"/>
                                        <p:tgtEl>
                                          <p:spTgt spid="13316"/>
                                        </p:tgtEl>
                                      </p:cBhvr>
                                    </p:animEffect>
                                  </p:childTnLst>
                                </p:cTn>
                              </p:par>
                              <p:par>
                                <p:cTn id="24" presetID="31" presetClass="entr" presetSubtype="0" fill="hold" nodeType="withEffect">
                                  <p:stCondLst>
                                    <p:cond delay="0"/>
                                  </p:stCondLst>
                                  <p:childTnLst>
                                    <p:set>
                                      <p:cBhvr>
                                        <p:cTn id="25" dur="1" fill="hold">
                                          <p:stCondLst>
                                            <p:cond delay="0"/>
                                          </p:stCondLst>
                                        </p:cTn>
                                        <p:tgtEl>
                                          <p:spTgt spid="13317"/>
                                        </p:tgtEl>
                                        <p:attrNameLst>
                                          <p:attrName>style.visibility</p:attrName>
                                        </p:attrNameLst>
                                      </p:cBhvr>
                                      <p:to>
                                        <p:strVal val="visible"/>
                                      </p:to>
                                    </p:set>
                                    <p:anim calcmode="lin" valueType="num">
                                      <p:cBhvr>
                                        <p:cTn id="26" dur="1000" fill="hold"/>
                                        <p:tgtEl>
                                          <p:spTgt spid="13317"/>
                                        </p:tgtEl>
                                        <p:attrNameLst>
                                          <p:attrName>ppt_w</p:attrName>
                                        </p:attrNameLst>
                                      </p:cBhvr>
                                      <p:tavLst>
                                        <p:tav tm="0">
                                          <p:val>
                                            <p:fltVal val="0"/>
                                          </p:val>
                                        </p:tav>
                                        <p:tav tm="100000">
                                          <p:val>
                                            <p:strVal val="#ppt_w"/>
                                          </p:val>
                                        </p:tav>
                                      </p:tavLst>
                                    </p:anim>
                                    <p:anim calcmode="lin" valueType="num">
                                      <p:cBhvr>
                                        <p:cTn id="27" dur="1000" fill="hold"/>
                                        <p:tgtEl>
                                          <p:spTgt spid="13317"/>
                                        </p:tgtEl>
                                        <p:attrNameLst>
                                          <p:attrName>ppt_h</p:attrName>
                                        </p:attrNameLst>
                                      </p:cBhvr>
                                      <p:tavLst>
                                        <p:tav tm="0">
                                          <p:val>
                                            <p:fltVal val="0"/>
                                          </p:val>
                                        </p:tav>
                                        <p:tav tm="100000">
                                          <p:val>
                                            <p:strVal val="#ppt_h"/>
                                          </p:val>
                                        </p:tav>
                                      </p:tavLst>
                                    </p:anim>
                                    <p:anim calcmode="lin" valueType="num">
                                      <p:cBhvr>
                                        <p:cTn id="28" dur="1000" fill="hold"/>
                                        <p:tgtEl>
                                          <p:spTgt spid="13317"/>
                                        </p:tgtEl>
                                        <p:attrNameLst>
                                          <p:attrName>style.rotation</p:attrName>
                                        </p:attrNameLst>
                                      </p:cBhvr>
                                      <p:tavLst>
                                        <p:tav tm="0">
                                          <p:val>
                                            <p:fltVal val="90"/>
                                          </p:val>
                                        </p:tav>
                                        <p:tav tm="100000">
                                          <p:val>
                                            <p:fltVal val="0"/>
                                          </p:val>
                                        </p:tav>
                                      </p:tavLst>
                                    </p:anim>
                                    <p:animEffect transition="in" filter="fade">
                                      <p:cBhvr>
                                        <p:cTn id="29" dur="1000"/>
                                        <p:tgtEl>
                                          <p:spTgt spid="13317"/>
                                        </p:tgtEl>
                                      </p:cBhvr>
                                    </p:animEffect>
                                  </p:childTnLst>
                                </p:cTn>
                              </p:par>
                              <p:par>
                                <p:cTn id="30" presetID="31" presetClass="entr" presetSubtype="0" fill="hold" nodeType="withEffect">
                                  <p:stCondLst>
                                    <p:cond delay="0"/>
                                  </p:stCondLst>
                                  <p:childTnLst>
                                    <p:set>
                                      <p:cBhvr>
                                        <p:cTn id="31" dur="1" fill="hold">
                                          <p:stCondLst>
                                            <p:cond delay="0"/>
                                          </p:stCondLst>
                                        </p:cTn>
                                        <p:tgtEl>
                                          <p:spTgt spid="13319"/>
                                        </p:tgtEl>
                                        <p:attrNameLst>
                                          <p:attrName>style.visibility</p:attrName>
                                        </p:attrNameLst>
                                      </p:cBhvr>
                                      <p:to>
                                        <p:strVal val="visible"/>
                                      </p:to>
                                    </p:set>
                                    <p:anim calcmode="lin" valueType="num">
                                      <p:cBhvr>
                                        <p:cTn id="32" dur="1000" fill="hold"/>
                                        <p:tgtEl>
                                          <p:spTgt spid="13319"/>
                                        </p:tgtEl>
                                        <p:attrNameLst>
                                          <p:attrName>ppt_w</p:attrName>
                                        </p:attrNameLst>
                                      </p:cBhvr>
                                      <p:tavLst>
                                        <p:tav tm="0">
                                          <p:val>
                                            <p:fltVal val="0"/>
                                          </p:val>
                                        </p:tav>
                                        <p:tav tm="100000">
                                          <p:val>
                                            <p:strVal val="#ppt_w"/>
                                          </p:val>
                                        </p:tav>
                                      </p:tavLst>
                                    </p:anim>
                                    <p:anim calcmode="lin" valueType="num">
                                      <p:cBhvr>
                                        <p:cTn id="33" dur="1000" fill="hold"/>
                                        <p:tgtEl>
                                          <p:spTgt spid="13319"/>
                                        </p:tgtEl>
                                        <p:attrNameLst>
                                          <p:attrName>ppt_h</p:attrName>
                                        </p:attrNameLst>
                                      </p:cBhvr>
                                      <p:tavLst>
                                        <p:tav tm="0">
                                          <p:val>
                                            <p:fltVal val="0"/>
                                          </p:val>
                                        </p:tav>
                                        <p:tav tm="100000">
                                          <p:val>
                                            <p:strVal val="#ppt_h"/>
                                          </p:val>
                                        </p:tav>
                                      </p:tavLst>
                                    </p:anim>
                                    <p:anim calcmode="lin" valueType="num">
                                      <p:cBhvr>
                                        <p:cTn id="34" dur="1000" fill="hold"/>
                                        <p:tgtEl>
                                          <p:spTgt spid="13319"/>
                                        </p:tgtEl>
                                        <p:attrNameLst>
                                          <p:attrName>style.rotation</p:attrName>
                                        </p:attrNameLst>
                                      </p:cBhvr>
                                      <p:tavLst>
                                        <p:tav tm="0">
                                          <p:val>
                                            <p:fltVal val="90"/>
                                          </p:val>
                                        </p:tav>
                                        <p:tav tm="100000">
                                          <p:val>
                                            <p:fltVal val="0"/>
                                          </p:val>
                                        </p:tav>
                                      </p:tavLst>
                                    </p:anim>
                                    <p:animEffect transition="in" filter="fade">
                                      <p:cBhvr>
                                        <p:cTn id="35" dur="1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6"/>
          <p:cNvSpPr txBox="1">
            <a:spLocks noChangeArrowheads="1"/>
          </p:cNvSpPr>
          <p:nvPr/>
        </p:nvSpPr>
        <p:spPr bwMode="auto">
          <a:xfrm>
            <a:off x="760666" y="1827928"/>
            <a:ext cx="4431728" cy="400110"/>
          </a:xfrm>
          <a:prstGeom prst="rect">
            <a:avLst/>
          </a:prstGeom>
          <a:noFill/>
          <a:ln w="9525">
            <a:noFill/>
            <a:miter lim="800000"/>
            <a:headEnd/>
            <a:tailEnd/>
          </a:ln>
          <a:effectLst/>
        </p:spPr>
        <p:txBody>
          <a:bodyPr wrap="square">
            <a:spAutoFit/>
            <a:scene3d>
              <a:camera prst="orthographicFront"/>
              <a:lightRig rig="threePt" dir="t"/>
            </a:scene3d>
            <a:sp3d>
              <a:bevelT w="0" h="38100"/>
              <a:contourClr>
                <a:schemeClr val="tx1"/>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ko-KR" altLang="en-US" sz="2000" b="1" spc="-70" dirty="0" smtClean="0">
                <a:solidFill>
                  <a:schemeClr val="bg1"/>
                </a:solidFill>
                <a:latin typeface="+mn-ea"/>
              </a:rPr>
              <a:t>일</a:t>
            </a:r>
            <a:r>
              <a:rPr lang="en-US" altLang="ko-KR" sz="2000" b="1" spc="-70" dirty="0" smtClean="0">
                <a:solidFill>
                  <a:schemeClr val="bg1"/>
                </a:solidFill>
                <a:latin typeface="+mn-ea"/>
              </a:rPr>
              <a:t>-</a:t>
            </a:r>
            <a:r>
              <a:rPr lang="ko-KR" altLang="en-US" sz="2000" b="1" spc="-70" dirty="0" smtClean="0">
                <a:solidFill>
                  <a:schemeClr val="bg1"/>
                </a:solidFill>
                <a:latin typeface="+mn-ea"/>
              </a:rPr>
              <a:t>교육</a:t>
            </a:r>
            <a:r>
              <a:rPr lang="en-US" altLang="ko-KR" sz="2000" b="1" spc="-70" dirty="0" smtClean="0">
                <a:solidFill>
                  <a:schemeClr val="bg1"/>
                </a:solidFill>
                <a:latin typeface="+mn-ea"/>
              </a:rPr>
              <a:t>-</a:t>
            </a:r>
            <a:r>
              <a:rPr lang="ko-KR" altLang="en-US" sz="2000" b="1" spc="-70" dirty="0" smtClean="0">
                <a:solidFill>
                  <a:schemeClr val="bg1"/>
                </a:solidFill>
                <a:latin typeface="+mn-ea"/>
              </a:rPr>
              <a:t>자격</a:t>
            </a:r>
            <a:r>
              <a:rPr lang="en-US" altLang="ko-KR" sz="2000" b="1" spc="-70" dirty="0" smtClean="0">
                <a:solidFill>
                  <a:schemeClr val="bg1"/>
                </a:solidFill>
                <a:latin typeface="+mn-ea"/>
              </a:rPr>
              <a:t>-</a:t>
            </a:r>
            <a:r>
              <a:rPr lang="ko-KR" altLang="en-US" sz="2000" b="1" spc="-70" dirty="0" smtClean="0">
                <a:solidFill>
                  <a:schemeClr val="bg1"/>
                </a:solidFill>
                <a:latin typeface="+mn-ea"/>
              </a:rPr>
              <a:t>경력</a:t>
            </a:r>
            <a:r>
              <a:rPr lang="en-US" altLang="ko-KR" sz="2000" b="1" spc="-70" dirty="0" smtClean="0">
                <a:solidFill>
                  <a:schemeClr val="bg1"/>
                </a:solidFill>
                <a:latin typeface="+mn-ea"/>
              </a:rPr>
              <a:t>-</a:t>
            </a:r>
            <a:r>
              <a:rPr lang="ko-KR" altLang="en-US" sz="2000" b="1" spc="-70" dirty="0" smtClean="0">
                <a:solidFill>
                  <a:schemeClr val="bg1"/>
                </a:solidFill>
                <a:latin typeface="+mn-ea"/>
              </a:rPr>
              <a:t>연계 강화</a:t>
            </a:r>
          </a:p>
        </p:txBody>
      </p:sp>
      <p:grpSp>
        <p:nvGrpSpPr>
          <p:cNvPr id="2" name="그룹 37"/>
          <p:cNvGrpSpPr/>
          <p:nvPr/>
        </p:nvGrpSpPr>
        <p:grpSpPr>
          <a:xfrm>
            <a:off x="0" y="1142984"/>
            <a:ext cx="8793482" cy="2143139"/>
            <a:chOff x="142844" y="785794"/>
            <a:chExt cx="8793482" cy="2098135"/>
          </a:xfrm>
        </p:grpSpPr>
        <p:grpSp>
          <p:nvGrpSpPr>
            <p:cNvPr id="3" name="그룹 103"/>
            <p:cNvGrpSpPr/>
            <p:nvPr/>
          </p:nvGrpSpPr>
          <p:grpSpPr>
            <a:xfrm>
              <a:off x="142844" y="785794"/>
              <a:ext cx="8793482" cy="2098135"/>
              <a:chOff x="175259" y="950248"/>
              <a:chExt cx="8793482" cy="1724764"/>
            </a:xfrm>
            <a:effectLst>
              <a:outerShdw blurRad="50800" dist="38100" dir="2700000" algn="tl" rotWithShape="0">
                <a:prstClr val="black">
                  <a:alpha val="12000"/>
                </a:prstClr>
              </a:outerShdw>
            </a:effectLst>
          </p:grpSpPr>
          <p:pic>
            <p:nvPicPr>
              <p:cNvPr id="49" name="Picture 2" descr="E:\E Data\디자인턴\제작\2013\5월\WEC\img\018.png"/>
              <p:cNvPicPr>
                <a:picLocks noChangeAspect="1" noChangeArrowheads="1"/>
              </p:cNvPicPr>
              <p:nvPr/>
            </p:nvPicPr>
            <p:blipFill>
              <a:blip r:embed="rId3" cstate="print"/>
              <a:srcRect/>
              <a:stretch>
                <a:fillRect/>
              </a:stretch>
            </p:blipFill>
            <p:spPr bwMode="auto">
              <a:xfrm>
                <a:off x="175259" y="950248"/>
                <a:ext cx="8793482" cy="1219200"/>
              </a:xfrm>
              <a:prstGeom prst="rect">
                <a:avLst/>
              </a:prstGeom>
              <a:noFill/>
            </p:spPr>
          </p:pic>
          <p:pic>
            <p:nvPicPr>
              <p:cNvPr id="50" name="Picture 2" descr="E:\E Data\디자인턴\제작\2013\5월\WEC\img\018.png"/>
              <p:cNvPicPr>
                <a:picLocks noChangeAspect="1" noChangeArrowheads="1"/>
              </p:cNvPicPr>
              <p:nvPr/>
            </p:nvPicPr>
            <p:blipFill>
              <a:blip r:embed="rId3" cstate="print"/>
              <a:srcRect t="44063"/>
              <a:stretch>
                <a:fillRect/>
              </a:stretch>
            </p:blipFill>
            <p:spPr bwMode="auto">
              <a:xfrm>
                <a:off x="175259" y="1700808"/>
                <a:ext cx="8793482" cy="681980"/>
              </a:xfrm>
              <a:prstGeom prst="rect">
                <a:avLst/>
              </a:prstGeom>
              <a:noFill/>
            </p:spPr>
          </p:pic>
          <p:pic>
            <p:nvPicPr>
              <p:cNvPr id="51" name="Picture 2" descr="E:\E Data\디자인턴\제작\2013\5월\WEC\img\018.png"/>
              <p:cNvPicPr>
                <a:picLocks noChangeAspect="1" noChangeArrowheads="1"/>
              </p:cNvPicPr>
              <p:nvPr/>
            </p:nvPicPr>
            <p:blipFill>
              <a:blip r:embed="rId3" cstate="print"/>
              <a:srcRect t="44063"/>
              <a:stretch>
                <a:fillRect/>
              </a:stretch>
            </p:blipFill>
            <p:spPr bwMode="auto">
              <a:xfrm>
                <a:off x="175259" y="1993032"/>
                <a:ext cx="8793482" cy="681980"/>
              </a:xfrm>
              <a:prstGeom prst="rect">
                <a:avLst/>
              </a:prstGeom>
              <a:noFill/>
            </p:spPr>
          </p:pic>
        </p:grpSp>
        <p:grpSp>
          <p:nvGrpSpPr>
            <p:cNvPr id="4" name="그룹 104"/>
            <p:cNvGrpSpPr/>
            <p:nvPr/>
          </p:nvGrpSpPr>
          <p:grpSpPr>
            <a:xfrm>
              <a:off x="530389" y="928670"/>
              <a:ext cx="8263061" cy="428628"/>
              <a:chOff x="530389" y="857232"/>
              <a:chExt cx="8263061" cy="428628"/>
            </a:xfrm>
          </p:grpSpPr>
          <p:pic>
            <p:nvPicPr>
              <p:cNvPr id="47" name="Picture 3" descr="E:\E Data\디자인턴\제작\2013\1월\한국산업기술진흥원\img\01.png"/>
              <p:cNvPicPr>
                <a:picLocks noChangeAspect="1" noChangeArrowheads="1"/>
              </p:cNvPicPr>
              <p:nvPr/>
            </p:nvPicPr>
            <p:blipFill>
              <a:blip r:embed="rId4" cstate="print">
                <a:grayscl/>
                <a:lum contrast="20000"/>
              </a:blip>
              <a:srcRect/>
              <a:stretch>
                <a:fillRect/>
              </a:stretch>
            </p:blipFill>
            <p:spPr bwMode="auto">
              <a:xfrm>
                <a:off x="530389" y="928670"/>
                <a:ext cx="262005" cy="304388"/>
              </a:xfrm>
              <a:prstGeom prst="rect">
                <a:avLst/>
              </a:prstGeom>
              <a:noFill/>
            </p:spPr>
          </p:pic>
          <p:sp>
            <p:nvSpPr>
              <p:cNvPr id="48" name="TextBox 31"/>
              <p:cNvSpPr txBox="1"/>
              <p:nvPr/>
            </p:nvSpPr>
            <p:spPr>
              <a:xfrm>
                <a:off x="797134" y="857232"/>
                <a:ext cx="7996316" cy="428628"/>
              </a:xfrm>
              <a:prstGeom prst="rect">
                <a:avLst/>
              </a:prstGeom>
              <a:noFill/>
            </p:spPr>
            <p:txBody>
              <a:bodyPr wrap="none" rtlCol="0">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nSpc>
                    <a:spcPts val="2900"/>
                  </a:lnSpc>
                </a:pPr>
                <a:r>
                  <a:rPr lang="en-US" altLang="ko-KR" b="1" spc="-150" dirty="0" smtClean="0">
                    <a:latin typeface="+mn-ea"/>
                  </a:rPr>
                  <a:t>There is a mismatch in the market because of supplier based education</a:t>
                </a:r>
                <a:r>
                  <a:rPr lang="ko-KR" altLang="en-US" b="1" spc="-150" dirty="0" smtClean="0">
                    <a:latin typeface="+mn-ea"/>
                  </a:rPr>
                  <a:t> </a:t>
                </a:r>
              </a:p>
            </p:txBody>
          </p:sp>
        </p:grpSp>
        <p:grpSp>
          <p:nvGrpSpPr>
            <p:cNvPr id="5" name="그룹 105"/>
            <p:cNvGrpSpPr/>
            <p:nvPr/>
          </p:nvGrpSpPr>
          <p:grpSpPr>
            <a:xfrm>
              <a:off x="506642" y="1428736"/>
              <a:ext cx="8286808" cy="428628"/>
              <a:chOff x="506642" y="857232"/>
              <a:chExt cx="8286808" cy="428628"/>
            </a:xfrm>
          </p:grpSpPr>
          <p:pic>
            <p:nvPicPr>
              <p:cNvPr id="45" name="Picture 3" descr="E:\E Data\디자인턴\제작\2013\1월\한국산업기술진흥원\img\01.png"/>
              <p:cNvPicPr>
                <a:picLocks noChangeAspect="1" noChangeArrowheads="1"/>
              </p:cNvPicPr>
              <p:nvPr/>
            </p:nvPicPr>
            <p:blipFill>
              <a:blip r:embed="rId4" cstate="print">
                <a:grayscl/>
                <a:lum contrast="20000"/>
              </a:blip>
              <a:srcRect/>
              <a:stretch>
                <a:fillRect/>
              </a:stretch>
            </p:blipFill>
            <p:spPr bwMode="auto">
              <a:xfrm>
                <a:off x="506642" y="928670"/>
                <a:ext cx="262005" cy="304388"/>
              </a:xfrm>
              <a:prstGeom prst="rect">
                <a:avLst/>
              </a:prstGeom>
              <a:noFill/>
            </p:spPr>
          </p:pic>
          <p:sp>
            <p:nvSpPr>
              <p:cNvPr id="46" name="TextBox 35"/>
              <p:cNvSpPr txBox="1"/>
              <p:nvPr/>
            </p:nvSpPr>
            <p:spPr>
              <a:xfrm>
                <a:off x="797134" y="857232"/>
                <a:ext cx="7996316" cy="428628"/>
              </a:xfrm>
              <a:prstGeom prst="rect">
                <a:avLst/>
              </a:prstGeom>
              <a:noFill/>
            </p:spPr>
            <p:txBody>
              <a:bodyPr wrap="none" rtlCol="0">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nSpc>
                    <a:spcPts val="2900"/>
                  </a:lnSpc>
                </a:pPr>
                <a:r>
                  <a:rPr lang="en-US" altLang="ko-KR" b="1" dirty="0" smtClean="0">
                    <a:latin typeface="+mn-ea"/>
                  </a:rPr>
                  <a:t>Too much waste in retraining new employees($60,000/ person)</a:t>
                </a:r>
                <a:endParaRPr lang="ko-KR" altLang="en-US" b="1" dirty="0" smtClean="0">
                  <a:latin typeface="+mn-ea"/>
                </a:endParaRPr>
              </a:p>
            </p:txBody>
          </p:sp>
        </p:grpSp>
        <p:grpSp>
          <p:nvGrpSpPr>
            <p:cNvPr id="6" name="그룹 106"/>
            <p:cNvGrpSpPr/>
            <p:nvPr/>
          </p:nvGrpSpPr>
          <p:grpSpPr>
            <a:xfrm>
              <a:off x="506642" y="1928802"/>
              <a:ext cx="8286808" cy="428628"/>
              <a:chOff x="506642" y="857232"/>
              <a:chExt cx="8286808" cy="428628"/>
            </a:xfrm>
          </p:grpSpPr>
          <p:pic>
            <p:nvPicPr>
              <p:cNvPr id="43" name="Picture 3" descr="E:\E Data\디자인턴\제작\2013\1월\한국산업기술진흥원\img\01.png"/>
              <p:cNvPicPr>
                <a:picLocks noChangeAspect="1" noChangeArrowheads="1"/>
              </p:cNvPicPr>
              <p:nvPr/>
            </p:nvPicPr>
            <p:blipFill>
              <a:blip r:embed="rId4" cstate="print">
                <a:grayscl/>
                <a:lum contrast="20000"/>
              </a:blip>
              <a:srcRect/>
              <a:stretch>
                <a:fillRect/>
              </a:stretch>
            </p:blipFill>
            <p:spPr bwMode="auto">
              <a:xfrm>
                <a:off x="506642" y="928670"/>
                <a:ext cx="262005" cy="304388"/>
              </a:xfrm>
              <a:prstGeom prst="rect">
                <a:avLst/>
              </a:prstGeom>
              <a:noFill/>
            </p:spPr>
          </p:pic>
          <p:sp>
            <p:nvSpPr>
              <p:cNvPr id="44" name="TextBox 38"/>
              <p:cNvSpPr txBox="1"/>
              <p:nvPr/>
            </p:nvSpPr>
            <p:spPr>
              <a:xfrm>
                <a:off x="797134" y="857232"/>
                <a:ext cx="7996316" cy="428628"/>
              </a:xfrm>
              <a:prstGeom prst="rect">
                <a:avLst/>
              </a:prstGeom>
              <a:noFill/>
            </p:spPr>
            <p:txBody>
              <a:bodyPr wrap="none" rtlCol="0">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nSpc>
                    <a:spcPts val="2900"/>
                  </a:lnSpc>
                </a:pPr>
                <a:r>
                  <a:rPr lang="en-US" altLang="ko-KR" b="1" dirty="0" smtClean="0">
                    <a:latin typeface="+mn-ea"/>
                  </a:rPr>
                  <a:t>Improving competitiveness for the competency based society</a:t>
                </a:r>
                <a:endParaRPr lang="ko-KR" altLang="en-US" b="1" dirty="0" smtClean="0">
                  <a:latin typeface="+mn-ea"/>
                </a:endParaRPr>
              </a:p>
            </p:txBody>
          </p:sp>
        </p:grpSp>
      </p:grpSp>
      <p:sp>
        <p:nvSpPr>
          <p:cNvPr id="52" name="Text Box 26"/>
          <p:cNvSpPr txBox="1">
            <a:spLocks noChangeArrowheads="1"/>
          </p:cNvSpPr>
          <p:nvPr/>
        </p:nvSpPr>
        <p:spPr bwMode="auto">
          <a:xfrm>
            <a:off x="766109" y="5641407"/>
            <a:ext cx="3226558" cy="393354"/>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endParaRPr lang="ko-KR" altLang="en-US" sz="1600" b="1" dirty="0" smtClean="0">
              <a:latin typeface="+mn-ea"/>
            </a:endParaRPr>
          </a:p>
        </p:txBody>
      </p:sp>
      <p:grpSp>
        <p:nvGrpSpPr>
          <p:cNvPr id="7" name="그룹 52"/>
          <p:cNvGrpSpPr/>
          <p:nvPr/>
        </p:nvGrpSpPr>
        <p:grpSpPr>
          <a:xfrm>
            <a:off x="324743" y="3507351"/>
            <a:ext cx="8589850" cy="3505113"/>
            <a:chOff x="214282" y="2643182"/>
            <a:chExt cx="8589850" cy="3505113"/>
          </a:xfrm>
        </p:grpSpPr>
        <p:grpSp>
          <p:nvGrpSpPr>
            <p:cNvPr id="8" name="그룹 62"/>
            <p:cNvGrpSpPr/>
            <p:nvPr/>
          </p:nvGrpSpPr>
          <p:grpSpPr>
            <a:xfrm>
              <a:off x="214282" y="2643182"/>
              <a:ext cx="8589850" cy="3505113"/>
              <a:chOff x="247212" y="2495656"/>
              <a:chExt cx="8589850" cy="3505113"/>
            </a:xfrm>
          </p:grpSpPr>
          <p:grpSp>
            <p:nvGrpSpPr>
              <p:cNvPr id="9" name="그룹 97"/>
              <p:cNvGrpSpPr/>
              <p:nvPr/>
            </p:nvGrpSpPr>
            <p:grpSpPr>
              <a:xfrm>
                <a:off x="4860032" y="2495656"/>
                <a:ext cx="3977030" cy="3357706"/>
                <a:chOff x="4860032" y="961678"/>
                <a:chExt cx="3977030" cy="3357706"/>
              </a:xfrm>
            </p:grpSpPr>
            <p:pic>
              <p:nvPicPr>
                <p:cNvPr id="93" name="그림 92" descr="003.png"/>
                <p:cNvPicPr>
                  <a:picLocks noChangeAspect="1"/>
                </p:cNvPicPr>
                <p:nvPr/>
              </p:nvPicPr>
              <p:blipFill>
                <a:blip r:embed="rId5" cstate="print"/>
                <a:stretch>
                  <a:fillRect/>
                </a:stretch>
              </p:blipFill>
              <p:spPr>
                <a:xfrm>
                  <a:off x="4860032" y="1112540"/>
                  <a:ext cx="3977030" cy="3206844"/>
                </a:xfrm>
                <a:prstGeom prst="rect">
                  <a:avLst/>
                </a:prstGeom>
              </p:spPr>
            </p:pic>
            <p:pic>
              <p:nvPicPr>
                <p:cNvPr id="94" name="그림 93" descr="005.png"/>
                <p:cNvPicPr>
                  <a:picLocks noChangeAspect="1"/>
                </p:cNvPicPr>
                <p:nvPr/>
              </p:nvPicPr>
              <p:blipFill>
                <a:blip r:embed="rId6" cstate="print"/>
                <a:stretch>
                  <a:fillRect/>
                </a:stretch>
              </p:blipFill>
              <p:spPr>
                <a:xfrm>
                  <a:off x="4897532" y="961678"/>
                  <a:ext cx="3929017" cy="789387"/>
                </a:xfrm>
                <a:prstGeom prst="rect">
                  <a:avLst/>
                </a:prstGeom>
              </p:spPr>
            </p:pic>
          </p:grpSp>
          <p:grpSp>
            <p:nvGrpSpPr>
              <p:cNvPr id="10" name="그룹 98"/>
              <p:cNvGrpSpPr/>
              <p:nvPr/>
            </p:nvGrpSpPr>
            <p:grpSpPr>
              <a:xfrm>
                <a:off x="247212" y="2529565"/>
                <a:ext cx="3967598" cy="3471204"/>
                <a:chOff x="208086" y="1096264"/>
                <a:chExt cx="4045217" cy="3768985"/>
              </a:xfrm>
            </p:grpSpPr>
            <p:pic>
              <p:nvPicPr>
                <p:cNvPr id="91" name="그림 90" descr="002.png"/>
                <p:cNvPicPr>
                  <a:picLocks noChangeAspect="1"/>
                </p:cNvPicPr>
                <p:nvPr/>
              </p:nvPicPr>
              <p:blipFill>
                <a:blip r:embed="rId7" cstate="print"/>
                <a:stretch>
                  <a:fillRect/>
                </a:stretch>
              </p:blipFill>
              <p:spPr>
                <a:xfrm>
                  <a:off x="208086" y="1196847"/>
                  <a:ext cx="4045217" cy="3668402"/>
                </a:xfrm>
                <a:prstGeom prst="rect">
                  <a:avLst/>
                </a:prstGeom>
              </p:spPr>
            </p:pic>
            <p:pic>
              <p:nvPicPr>
                <p:cNvPr id="92" name="Picture 9" descr="E:\E Data\디자인턴\제작\2012\12월\김상민차장님\img\010.png"/>
                <p:cNvPicPr>
                  <a:picLocks noChangeAspect="1" noChangeArrowheads="1"/>
                </p:cNvPicPr>
                <p:nvPr/>
              </p:nvPicPr>
              <p:blipFill>
                <a:blip r:embed="rId8" cstate="print"/>
                <a:srcRect/>
                <a:stretch>
                  <a:fillRect/>
                </a:stretch>
              </p:blipFill>
              <p:spPr bwMode="auto">
                <a:xfrm>
                  <a:off x="317928" y="1096264"/>
                  <a:ext cx="3887694" cy="749283"/>
                </a:xfrm>
                <a:prstGeom prst="rect">
                  <a:avLst/>
                </a:prstGeom>
                <a:noFill/>
              </p:spPr>
            </p:pic>
          </p:grpSp>
        </p:grpSp>
        <p:grpSp>
          <p:nvGrpSpPr>
            <p:cNvPr id="11" name="그룹 63"/>
            <p:cNvGrpSpPr/>
            <p:nvPr/>
          </p:nvGrpSpPr>
          <p:grpSpPr>
            <a:xfrm>
              <a:off x="352104" y="3226310"/>
              <a:ext cx="3800796" cy="1845762"/>
              <a:chOff x="352104" y="1869211"/>
              <a:chExt cx="3800796" cy="1842607"/>
            </a:xfrm>
          </p:grpSpPr>
          <p:grpSp>
            <p:nvGrpSpPr>
              <p:cNvPr id="12" name="그룹 93"/>
              <p:cNvGrpSpPr/>
              <p:nvPr/>
            </p:nvGrpSpPr>
            <p:grpSpPr>
              <a:xfrm>
                <a:off x="352104" y="1869211"/>
                <a:ext cx="3800796" cy="1174925"/>
                <a:chOff x="342579" y="1869207"/>
                <a:chExt cx="3800796" cy="1454973"/>
              </a:xfrm>
            </p:grpSpPr>
            <p:pic>
              <p:nvPicPr>
                <p:cNvPr id="87" name="Picture 8" descr="E:\E Data\디자인턴\제작\2011\9월\한전_홍보실\img\017.png"/>
                <p:cNvPicPr>
                  <a:picLocks noChangeAspect="1" noChangeArrowheads="1"/>
                </p:cNvPicPr>
                <p:nvPr/>
              </p:nvPicPr>
              <p:blipFill>
                <a:blip r:embed="rId9" cstate="print"/>
                <a:srcRect/>
                <a:stretch>
                  <a:fillRect/>
                </a:stretch>
              </p:blipFill>
              <p:spPr bwMode="auto">
                <a:xfrm>
                  <a:off x="342579" y="1869207"/>
                  <a:ext cx="3800796" cy="660007"/>
                </a:xfrm>
                <a:prstGeom prst="rect">
                  <a:avLst/>
                </a:prstGeom>
                <a:noFill/>
              </p:spPr>
            </p:pic>
            <p:pic>
              <p:nvPicPr>
                <p:cNvPr id="88" name="Picture 9" descr="E:\E Data\디자인턴\제작\2011\9월\한전_홍보실\img\018.png"/>
                <p:cNvPicPr>
                  <a:picLocks noChangeAspect="1" noChangeArrowheads="1"/>
                </p:cNvPicPr>
                <p:nvPr/>
              </p:nvPicPr>
              <p:blipFill>
                <a:blip r:embed="rId10" cstate="print"/>
                <a:srcRect/>
                <a:stretch>
                  <a:fillRect/>
                </a:stretch>
              </p:blipFill>
              <p:spPr bwMode="auto">
                <a:xfrm>
                  <a:off x="342579" y="2664175"/>
                  <a:ext cx="3800796" cy="660005"/>
                </a:xfrm>
                <a:prstGeom prst="rect">
                  <a:avLst/>
                </a:prstGeom>
                <a:noFill/>
              </p:spPr>
            </p:pic>
          </p:grpSp>
          <p:pic>
            <p:nvPicPr>
              <p:cNvPr id="86" name="Picture 8" descr="E:\E Data\디자인턴\제작\2011\9월\한전_홍보실\img\017.png"/>
              <p:cNvPicPr>
                <a:picLocks noChangeAspect="1" noChangeArrowheads="1"/>
              </p:cNvPicPr>
              <p:nvPr/>
            </p:nvPicPr>
            <p:blipFill>
              <a:blip r:embed="rId9" cstate="print"/>
              <a:srcRect/>
              <a:stretch>
                <a:fillRect/>
              </a:stretch>
            </p:blipFill>
            <p:spPr bwMode="auto">
              <a:xfrm>
                <a:off x="352104" y="3178848"/>
                <a:ext cx="3800796" cy="532970"/>
              </a:xfrm>
              <a:prstGeom prst="rect">
                <a:avLst/>
              </a:prstGeom>
              <a:noFill/>
            </p:spPr>
          </p:pic>
        </p:grpSp>
        <p:pic>
          <p:nvPicPr>
            <p:cNvPr id="56" name="그림 55" descr="09.png"/>
            <p:cNvPicPr>
              <a:picLocks/>
            </p:cNvPicPr>
            <p:nvPr/>
          </p:nvPicPr>
          <p:blipFill>
            <a:blip r:embed="rId11" cstate="print">
              <a:duotone>
                <a:schemeClr val="accent1">
                  <a:shade val="45000"/>
                  <a:satMod val="135000"/>
                </a:schemeClr>
                <a:prstClr val="white"/>
              </a:duotone>
              <a:lum bright="-9000" contrast="40000"/>
            </a:blip>
            <a:stretch>
              <a:fillRect/>
            </a:stretch>
          </p:blipFill>
          <p:spPr>
            <a:xfrm rot="5400000">
              <a:off x="3279033" y="3864710"/>
              <a:ext cx="2490672" cy="1476375"/>
            </a:xfrm>
            <a:prstGeom prst="rect">
              <a:avLst/>
            </a:prstGeom>
          </p:spPr>
        </p:pic>
        <p:sp>
          <p:nvSpPr>
            <p:cNvPr id="57" name="Text Box 6"/>
            <p:cNvSpPr txBox="1">
              <a:spLocks noChangeArrowheads="1"/>
            </p:cNvSpPr>
            <p:nvPr/>
          </p:nvSpPr>
          <p:spPr bwMode="auto">
            <a:xfrm>
              <a:off x="857224" y="2786058"/>
              <a:ext cx="2866716" cy="276999"/>
            </a:xfrm>
            <a:prstGeom prst="rect">
              <a:avLst/>
            </a:prstGeom>
            <a:noFill/>
            <a:ln w="9525">
              <a:noFill/>
              <a:miter lim="800000"/>
              <a:headEnd/>
              <a:tailEnd/>
            </a:ln>
            <a:effectLst/>
          </p:spPr>
          <p:txBody>
            <a:bodyPr wrap="square">
              <a:spAutoFit/>
              <a:scene3d>
                <a:camera prst="orthographicFront"/>
                <a:lightRig rig="threePt" dir="t"/>
              </a:scene3d>
              <a:sp3d>
                <a:bevelT w="0" h="38100"/>
                <a:contourClr>
                  <a:schemeClr val="tx1"/>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sz="1200" b="1" spc="-70" dirty="0" smtClean="0">
                  <a:solidFill>
                    <a:schemeClr val="bg1"/>
                  </a:solidFill>
                  <a:latin typeface="+mn-ea"/>
                </a:rPr>
                <a:t>Academic background oriented society</a:t>
              </a:r>
            </a:p>
          </p:txBody>
        </p:sp>
        <p:sp>
          <p:nvSpPr>
            <p:cNvPr id="58" name="Text Box 6"/>
            <p:cNvSpPr txBox="1">
              <a:spLocks noChangeArrowheads="1"/>
            </p:cNvSpPr>
            <p:nvPr/>
          </p:nvSpPr>
          <p:spPr bwMode="auto">
            <a:xfrm>
              <a:off x="5429256" y="2786058"/>
              <a:ext cx="2866716" cy="707886"/>
            </a:xfrm>
            <a:prstGeom prst="rect">
              <a:avLst/>
            </a:prstGeom>
            <a:noFill/>
            <a:ln w="9525">
              <a:noFill/>
              <a:miter lim="800000"/>
              <a:headEnd/>
              <a:tailEnd/>
            </a:ln>
            <a:effectLst/>
          </p:spPr>
          <p:txBody>
            <a:bodyPr wrap="square">
              <a:spAutoFit/>
              <a:scene3d>
                <a:camera prst="orthographicFront"/>
                <a:lightRig rig="threePt" dir="t"/>
              </a:scene3d>
              <a:sp3d>
                <a:bevelT w="0" h="38100"/>
                <a:contourClr>
                  <a:schemeClr val="tx1"/>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sz="2000" b="1" spc="-70" dirty="0" smtClean="0">
                  <a:solidFill>
                    <a:schemeClr val="bg1"/>
                  </a:solidFill>
                  <a:latin typeface="+mn-ea"/>
                </a:rPr>
                <a:t>Competency oriented society</a:t>
              </a:r>
            </a:p>
          </p:txBody>
        </p:sp>
        <p:sp>
          <p:nvSpPr>
            <p:cNvPr id="59" name="Text Box 26"/>
            <p:cNvSpPr txBox="1">
              <a:spLocks noChangeArrowheads="1"/>
            </p:cNvSpPr>
            <p:nvPr/>
          </p:nvSpPr>
          <p:spPr bwMode="auto">
            <a:xfrm>
              <a:off x="645115" y="3232414"/>
              <a:ext cx="3226558" cy="393354"/>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r>
                <a:rPr lang="en-US" altLang="ko-KR" sz="1600" b="1" dirty="0" smtClean="0">
                  <a:latin typeface="+mn-ea"/>
                </a:rPr>
                <a:t>Education : to know</a:t>
              </a:r>
              <a:endParaRPr lang="ko-KR" altLang="en-US" sz="1600" b="1" dirty="0" smtClean="0">
                <a:latin typeface="+mn-ea"/>
              </a:endParaRPr>
            </a:p>
          </p:txBody>
        </p:sp>
        <p:sp>
          <p:nvSpPr>
            <p:cNvPr id="60" name="Text Box 26"/>
            <p:cNvSpPr txBox="1">
              <a:spLocks noChangeArrowheads="1"/>
            </p:cNvSpPr>
            <p:nvPr/>
          </p:nvSpPr>
          <p:spPr bwMode="auto">
            <a:xfrm>
              <a:off x="727086" y="3857628"/>
              <a:ext cx="3226558" cy="464792"/>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r>
                <a:rPr lang="en-US" altLang="ko-KR" sz="1000" b="1" dirty="0" smtClean="0">
                  <a:latin typeface="+mn-ea"/>
                </a:rPr>
                <a:t>Recognition theory</a:t>
              </a:r>
              <a:r>
                <a:rPr lang="en-US" altLang="ko-KR" sz="1600" b="1" dirty="0" smtClean="0">
                  <a:latin typeface="+mn-ea"/>
                </a:rPr>
                <a:t>/</a:t>
              </a:r>
              <a:r>
                <a:rPr lang="en-US" altLang="ko-KR" sz="1000" b="1" dirty="0" smtClean="0">
                  <a:latin typeface="+mn-ea"/>
                </a:rPr>
                <a:t>Academic oriented education</a:t>
              </a:r>
              <a:r>
                <a:rPr lang="ko-KR" altLang="en-US" sz="1000" b="1" dirty="0" smtClean="0">
                  <a:latin typeface="+mn-ea"/>
                </a:rPr>
                <a:t> </a:t>
              </a:r>
            </a:p>
          </p:txBody>
        </p:sp>
        <p:sp>
          <p:nvSpPr>
            <p:cNvPr id="61" name="Text Box 26"/>
            <p:cNvSpPr txBox="1">
              <a:spLocks noChangeArrowheads="1"/>
            </p:cNvSpPr>
            <p:nvPr/>
          </p:nvSpPr>
          <p:spPr bwMode="auto">
            <a:xfrm>
              <a:off x="717123" y="4600566"/>
              <a:ext cx="3226558" cy="393354"/>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r>
                <a:rPr lang="en-US" altLang="ko-KR" sz="1600" b="1" dirty="0" smtClean="0">
                  <a:latin typeface="+mn-ea"/>
                </a:rPr>
                <a:t>background focused social awareness</a:t>
              </a:r>
              <a:endParaRPr lang="ko-KR" altLang="en-US" sz="1600" b="1" dirty="0" smtClean="0">
                <a:latin typeface="+mn-ea"/>
              </a:endParaRPr>
            </a:p>
          </p:txBody>
        </p:sp>
        <p:sp>
          <p:nvSpPr>
            <p:cNvPr id="62" name="폭발 1 61"/>
            <p:cNvSpPr/>
            <p:nvPr/>
          </p:nvSpPr>
          <p:spPr>
            <a:xfrm>
              <a:off x="3929058" y="3071810"/>
              <a:ext cx="1304926" cy="1027162"/>
            </a:xfrm>
            <a:prstGeom prst="irregularSeal1">
              <a:avLst/>
            </a:prstGeom>
            <a:gradFill flip="none" rotWithShape="1">
              <a:gsLst>
                <a:gs pos="0">
                  <a:srgbClr val="EE7D00"/>
                </a:gs>
                <a:gs pos="100000">
                  <a:srgbClr val="C05200"/>
                </a:gs>
              </a:gsLst>
              <a:path path="shape">
                <a:fillToRect l="50000" t="50000" r="50000" b="50000"/>
              </a:path>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1" hangingPunct="1">
                <a:defRPr kern="1200">
                  <a:solidFill>
                    <a:schemeClr val="lt1"/>
                  </a:solidFill>
                  <a:latin typeface="+mn-lt"/>
                  <a:ea typeface="+mn-ea"/>
                  <a:cs typeface="+mn-cs"/>
                </a:defRPr>
              </a:lvl6pPr>
              <a:lvl7pPr marL="2743200" algn="l" defTabSz="914400" rtl="0" eaLnBrk="1" latinLnBrk="1" hangingPunct="1">
                <a:defRPr kern="1200">
                  <a:solidFill>
                    <a:schemeClr val="lt1"/>
                  </a:solidFill>
                  <a:latin typeface="+mn-lt"/>
                  <a:ea typeface="+mn-ea"/>
                  <a:cs typeface="+mn-cs"/>
                </a:defRPr>
              </a:lvl7pPr>
              <a:lvl8pPr marL="3200400" algn="l" defTabSz="914400" rtl="0" eaLnBrk="1" latinLnBrk="1" hangingPunct="1">
                <a:defRPr kern="1200">
                  <a:solidFill>
                    <a:schemeClr val="lt1"/>
                  </a:solidFill>
                  <a:latin typeface="+mn-lt"/>
                  <a:ea typeface="+mn-ea"/>
                  <a:cs typeface="+mn-cs"/>
                </a:defRPr>
              </a:lvl8pPr>
              <a:lvl9pPr marL="3657600" algn="l" defTabSz="914400" rtl="0" eaLnBrk="1" latinLnBrk="1" hangingPunct="1">
                <a:defRPr kern="1200">
                  <a:solidFill>
                    <a:schemeClr val="lt1"/>
                  </a:solidFill>
                  <a:latin typeface="+mn-lt"/>
                  <a:ea typeface="+mn-ea"/>
                  <a:cs typeface="+mn-cs"/>
                </a:defRPr>
              </a:lvl9pPr>
            </a:lstStyle>
            <a:p>
              <a:pPr algn="ctr"/>
              <a:endParaRPr lang="ko-KR" altLang="en-US" dirty="0"/>
            </a:p>
          </p:txBody>
        </p:sp>
        <p:grpSp>
          <p:nvGrpSpPr>
            <p:cNvPr id="13" name="그룹 71"/>
            <p:cNvGrpSpPr/>
            <p:nvPr/>
          </p:nvGrpSpPr>
          <p:grpSpPr>
            <a:xfrm>
              <a:off x="5000628" y="3143248"/>
              <a:ext cx="3669830" cy="661020"/>
              <a:chOff x="5007446" y="3478591"/>
              <a:chExt cx="3669830" cy="661020"/>
            </a:xfrm>
          </p:grpSpPr>
          <p:grpSp>
            <p:nvGrpSpPr>
              <p:cNvPr id="14" name="그룹 89"/>
              <p:cNvGrpSpPr/>
              <p:nvPr/>
            </p:nvGrpSpPr>
            <p:grpSpPr>
              <a:xfrm>
                <a:off x="5007446" y="3478591"/>
                <a:ext cx="3669830" cy="661020"/>
                <a:chOff x="347539" y="3140968"/>
                <a:chExt cx="3801591" cy="581025"/>
              </a:xfrm>
            </p:grpSpPr>
            <p:pic>
              <p:nvPicPr>
                <p:cNvPr id="83" name="Picture 7" descr="E:\E Data\디자인턴\제작\2012\3월\한전_강동필차장님\img\024.png"/>
                <p:cNvPicPr>
                  <a:picLocks noChangeAspect="1" noChangeArrowheads="1"/>
                </p:cNvPicPr>
                <p:nvPr/>
              </p:nvPicPr>
              <p:blipFill>
                <a:blip r:embed="rId12" cstate="print"/>
                <a:srcRect/>
                <a:stretch>
                  <a:fillRect/>
                </a:stretch>
              </p:blipFill>
              <p:spPr bwMode="auto">
                <a:xfrm>
                  <a:off x="347539" y="3140968"/>
                  <a:ext cx="2457450" cy="581025"/>
                </a:xfrm>
                <a:prstGeom prst="rect">
                  <a:avLst/>
                </a:prstGeom>
                <a:noFill/>
              </p:spPr>
            </p:pic>
            <p:pic>
              <p:nvPicPr>
                <p:cNvPr id="84" name="Picture 7" descr="E:\E Data\디자인턴\제작\2012\3월\한전_강동필차장님\img\024.png"/>
                <p:cNvPicPr>
                  <a:picLocks noChangeAspect="1" noChangeArrowheads="1"/>
                </p:cNvPicPr>
                <p:nvPr/>
              </p:nvPicPr>
              <p:blipFill>
                <a:blip r:embed="rId12" cstate="print"/>
                <a:srcRect l="17581"/>
                <a:stretch>
                  <a:fillRect/>
                </a:stretch>
              </p:blipFill>
              <p:spPr bwMode="auto">
                <a:xfrm>
                  <a:off x="2123728" y="3140968"/>
                  <a:ext cx="2025402" cy="581025"/>
                </a:xfrm>
                <a:prstGeom prst="rect">
                  <a:avLst/>
                </a:prstGeom>
                <a:noFill/>
              </p:spPr>
            </p:pic>
          </p:grpSp>
          <p:sp>
            <p:nvSpPr>
              <p:cNvPr id="82" name="Text Box 26"/>
              <p:cNvSpPr txBox="1">
                <a:spLocks noChangeArrowheads="1"/>
              </p:cNvSpPr>
              <p:nvPr/>
            </p:nvSpPr>
            <p:spPr bwMode="auto">
              <a:xfrm>
                <a:off x="5228541" y="3632926"/>
                <a:ext cx="3311782" cy="393354"/>
              </a:xfrm>
              <a:prstGeom prst="rect">
                <a:avLst/>
              </a:prstGeom>
              <a:noFill/>
              <a:ln w="9525" algn="ctr">
                <a:noFill/>
                <a:miter lim="800000"/>
                <a:headEnd/>
                <a:tailEnd/>
              </a:ln>
              <a:effectLst/>
            </p:spPr>
            <p:txBody>
              <a:bodyPr lIns="0" rIns="0"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b="1" dirty="0" smtClean="0">
                    <a:latin typeface="+mn-ea"/>
                  </a:rPr>
                  <a:t>to be</a:t>
                </a:r>
                <a:r>
                  <a:rPr lang="ko-KR" altLang="en-US" b="1" dirty="0" smtClean="0">
                    <a:latin typeface="+mn-ea"/>
                  </a:rPr>
                  <a:t> </a:t>
                </a:r>
                <a:r>
                  <a:rPr lang="en-US" altLang="ko-KR" b="1" dirty="0" smtClean="0">
                    <a:latin typeface="+mn-ea"/>
                  </a:rPr>
                  <a:t>able to do</a:t>
                </a:r>
                <a:endParaRPr lang="ko-KR" altLang="en-US" b="1" dirty="0" smtClean="0">
                  <a:latin typeface="+mn-ea"/>
                </a:endParaRPr>
              </a:p>
            </p:txBody>
          </p:sp>
        </p:grpSp>
        <p:grpSp>
          <p:nvGrpSpPr>
            <p:cNvPr id="15" name="그룹 72"/>
            <p:cNvGrpSpPr/>
            <p:nvPr/>
          </p:nvGrpSpPr>
          <p:grpSpPr>
            <a:xfrm>
              <a:off x="5007446" y="3714752"/>
              <a:ext cx="3669830" cy="661020"/>
              <a:chOff x="5007446" y="4297549"/>
              <a:chExt cx="3669830" cy="661020"/>
            </a:xfrm>
          </p:grpSpPr>
          <p:grpSp>
            <p:nvGrpSpPr>
              <p:cNvPr id="16" name="그룹 85"/>
              <p:cNvGrpSpPr/>
              <p:nvPr/>
            </p:nvGrpSpPr>
            <p:grpSpPr>
              <a:xfrm>
                <a:off x="5007446" y="4297549"/>
                <a:ext cx="3669830" cy="661020"/>
                <a:chOff x="347539" y="3645024"/>
                <a:chExt cx="3801591" cy="581025"/>
              </a:xfrm>
            </p:grpSpPr>
            <p:pic>
              <p:nvPicPr>
                <p:cNvPr id="79" name="Picture 6" descr="E:\E Data\디자인턴\제작\2012\3월\한전_강동필차장님\img\023.png"/>
                <p:cNvPicPr>
                  <a:picLocks noChangeAspect="1" noChangeArrowheads="1"/>
                </p:cNvPicPr>
                <p:nvPr/>
              </p:nvPicPr>
              <p:blipFill>
                <a:blip r:embed="rId13" cstate="print"/>
                <a:srcRect/>
                <a:stretch>
                  <a:fillRect/>
                </a:stretch>
              </p:blipFill>
              <p:spPr bwMode="auto">
                <a:xfrm>
                  <a:off x="347539" y="3645024"/>
                  <a:ext cx="2457450" cy="581025"/>
                </a:xfrm>
                <a:prstGeom prst="rect">
                  <a:avLst/>
                </a:prstGeom>
                <a:noFill/>
              </p:spPr>
            </p:pic>
            <p:pic>
              <p:nvPicPr>
                <p:cNvPr id="80" name="Picture 6" descr="E:\E Data\디자인턴\제작\2012\3월\한전_강동필차장님\img\023.png"/>
                <p:cNvPicPr>
                  <a:picLocks noChangeAspect="1" noChangeArrowheads="1"/>
                </p:cNvPicPr>
                <p:nvPr/>
              </p:nvPicPr>
              <p:blipFill>
                <a:blip r:embed="rId13" cstate="print"/>
                <a:srcRect l="17581"/>
                <a:stretch>
                  <a:fillRect/>
                </a:stretch>
              </p:blipFill>
              <p:spPr bwMode="auto">
                <a:xfrm>
                  <a:off x="2123728" y="3645024"/>
                  <a:ext cx="2025402" cy="581025"/>
                </a:xfrm>
                <a:prstGeom prst="rect">
                  <a:avLst/>
                </a:prstGeom>
                <a:noFill/>
              </p:spPr>
            </p:pic>
          </p:grpSp>
          <p:sp>
            <p:nvSpPr>
              <p:cNvPr id="78" name="Text Box 26"/>
              <p:cNvSpPr txBox="1">
                <a:spLocks noChangeArrowheads="1"/>
              </p:cNvSpPr>
              <p:nvPr/>
            </p:nvSpPr>
            <p:spPr bwMode="auto">
              <a:xfrm>
                <a:off x="5228541" y="4511863"/>
                <a:ext cx="3226558" cy="343836"/>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b="1" dirty="0" smtClean="0">
                    <a:latin typeface="+mn-ea"/>
                  </a:rPr>
                  <a:t>Occupational oriented education</a:t>
                </a:r>
                <a:endParaRPr lang="ko-KR" altLang="en-US" b="1" dirty="0" smtClean="0">
                  <a:latin typeface="+mn-ea"/>
                </a:endParaRPr>
              </a:p>
            </p:txBody>
          </p:sp>
        </p:grpSp>
        <p:grpSp>
          <p:nvGrpSpPr>
            <p:cNvPr id="17" name="그룹 73"/>
            <p:cNvGrpSpPr/>
            <p:nvPr/>
          </p:nvGrpSpPr>
          <p:grpSpPr>
            <a:xfrm>
              <a:off x="5007446" y="4357694"/>
              <a:ext cx="3669830" cy="661020"/>
              <a:chOff x="5007446" y="5116507"/>
              <a:chExt cx="3669830" cy="661020"/>
            </a:xfrm>
          </p:grpSpPr>
          <p:grpSp>
            <p:nvGrpSpPr>
              <p:cNvPr id="18" name="그룹 81"/>
              <p:cNvGrpSpPr/>
              <p:nvPr/>
            </p:nvGrpSpPr>
            <p:grpSpPr>
              <a:xfrm>
                <a:off x="5007446" y="5116507"/>
                <a:ext cx="3669830" cy="661020"/>
                <a:chOff x="347539" y="3140968"/>
                <a:chExt cx="3801591" cy="581025"/>
              </a:xfrm>
            </p:grpSpPr>
            <p:pic>
              <p:nvPicPr>
                <p:cNvPr id="75" name="Picture 7" descr="E:\E Data\디자인턴\제작\2012\3월\한전_강동필차장님\img\024.png"/>
                <p:cNvPicPr>
                  <a:picLocks noChangeAspect="1" noChangeArrowheads="1"/>
                </p:cNvPicPr>
                <p:nvPr/>
              </p:nvPicPr>
              <p:blipFill>
                <a:blip r:embed="rId12" cstate="print"/>
                <a:srcRect/>
                <a:stretch>
                  <a:fillRect/>
                </a:stretch>
              </p:blipFill>
              <p:spPr bwMode="auto">
                <a:xfrm>
                  <a:off x="347539" y="3140968"/>
                  <a:ext cx="2457450" cy="581025"/>
                </a:xfrm>
                <a:prstGeom prst="rect">
                  <a:avLst/>
                </a:prstGeom>
                <a:noFill/>
              </p:spPr>
            </p:pic>
            <p:pic>
              <p:nvPicPr>
                <p:cNvPr id="76" name="Picture 7" descr="E:\E Data\디자인턴\제작\2012\3월\한전_강동필차장님\img\024.png"/>
                <p:cNvPicPr>
                  <a:picLocks noChangeAspect="1" noChangeArrowheads="1"/>
                </p:cNvPicPr>
                <p:nvPr/>
              </p:nvPicPr>
              <p:blipFill>
                <a:blip r:embed="rId12" cstate="print"/>
                <a:srcRect l="17581"/>
                <a:stretch>
                  <a:fillRect/>
                </a:stretch>
              </p:blipFill>
              <p:spPr bwMode="auto">
                <a:xfrm>
                  <a:off x="2123728" y="3140968"/>
                  <a:ext cx="2025402" cy="581025"/>
                </a:xfrm>
                <a:prstGeom prst="rect">
                  <a:avLst/>
                </a:prstGeom>
                <a:noFill/>
              </p:spPr>
            </p:pic>
          </p:grpSp>
          <p:sp>
            <p:nvSpPr>
              <p:cNvPr id="74" name="Text Box 26"/>
              <p:cNvSpPr txBox="1">
                <a:spLocks noChangeArrowheads="1"/>
              </p:cNvSpPr>
              <p:nvPr/>
            </p:nvSpPr>
            <p:spPr bwMode="auto">
              <a:xfrm>
                <a:off x="5228541" y="5271201"/>
                <a:ext cx="3226558" cy="393354"/>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b="1" dirty="0">
                    <a:latin typeface="+mn-ea"/>
                  </a:rPr>
                  <a:t>C</a:t>
                </a:r>
                <a:r>
                  <a:rPr lang="en-US" altLang="ko-KR" b="1" dirty="0" smtClean="0">
                    <a:latin typeface="+mn-ea"/>
                  </a:rPr>
                  <a:t>ompetency based recruitment &amp; promotion</a:t>
                </a:r>
                <a:endParaRPr lang="ko-KR" altLang="en-US" b="1" dirty="0" smtClean="0">
                  <a:latin typeface="+mn-ea"/>
                </a:endParaRPr>
              </a:p>
            </p:txBody>
          </p:sp>
        </p:grpSp>
        <p:grpSp>
          <p:nvGrpSpPr>
            <p:cNvPr id="19" name="그룹 74"/>
            <p:cNvGrpSpPr/>
            <p:nvPr/>
          </p:nvGrpSpPr>
          <p:grpSpPr>
            <a:xfrm>
              <a:off x="5007446" y="5000636"/>
              <a:ext cx="3669830" cy="661020"/>
              <a:chOff x="5007446" y="5935465"/>
              <a:chExt cx="3669830" cy="661020"/>
            </a:xfrm>
          </p:grpSpPr>
          <p:grpSp>
            <p:nvGrpSpPr>
              <p:cNvPr id="20" name="그룹 77"/>
              <p:cNvGrpSpPr/>
              <p:nvPr/>
            </p:nvGrpSpPr>
            <p:grpSpPr>
              <a:xfrm>
                <a:off x="5007446" y="5935465"/>
                <a:ext cx="3669830" cy="661020"/>
                <a:chOff x="347539" y="3645024"/>
                <a:chExt cx="3801591" cy="581025"/>
              </a:xfrm>
            </p:grpSpPr>
            <p:pic>
              <p:nvPicPr>
                <p:cNvPr id="71" name="Picture 6" descr="E:\E Data\디자인턴\제작\2012\3월\한전_강동필차장님\img\023.png"/>
                <p:cNvPicPr>
                  <a:picLocks noChangeAspect="1" noChangeArrowheads="1"/>
                </p:cNvPicPr>
                <p:nvPr/>
              </p:nvPicPr>
              <p:blipFill>
                <a:blip r:embed="rId13" cstate="print"/>
                <a:srcRect/>
                <a:stretch>
                  <a:fillRect/>
                </a:stretch>
              </p:blipFill>
              <p:spPr bwMode="auto">
                <a:xfrm>
                  <a:off x="347539" y="3645024"/>
                  <a:ext cx="2457450" cy="581025"/>
                </a:xfrm>
                <a:prstGeom prst="rect">
                  <a:avLst/>
                </a:prstGeom>
                <a:noFill/>
              </p:spPr>
            </p:pic>
            <p:pic>
              <p:nvPicPr>
                <p:cNvPr id="72" name="Picture 6" descr="E:\E Data\디자인턴\제작\2012\3월\한전_강동필차장님\img\023.png"/>
                <p:cNvPicPr>
                  <a:picLocks noChangeAspect="1" noChangeArrowheads="1"/>
                </p:cNvPicPr>
                <p:nvPr/>
              </p:nvPicPr>
              <p:blipFill>
                <a:blip r:embed="rId13" cstate="print"/>
                <a:srcRect l="17581"/>
                <a:stretch>
                  <a:fillRect/>
                </a:stretch>
              </p:blipFill>
              <p:spPr bwMode="auto">
                <a:xfrm>
                  <a:off x="2123728" y="3645024"/>
                  <a:ext cx="2025402" cy="581025"/>
                </a:xfrm>
                <a:prstGeom prst="rect">
                  <a:avLst/>
                </a:prstGeom>
                <a:noFill/>
              </p:spPr>
            </p:pic>
          </p:grpSp>
          <p:sp>
            <p:nvSpPr>
              <p:cNvPr id="70" name="Text Box 26"/>
              <p:cNvSpPr txBox="1">
                <a:spLocks noChangeArrowheads="1"/>
              </p:cNvSpPr>
              <p:nvPr/>
            </p:nvSpPr>
            <p:spPr bwMode="auto">
              <a:xfrm>
                <a:off x="5228541" y="6149778"/>
                <a:ext cx="3226558" cy="341169"/>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b="1" dirty="0" smtClean="0">
                    <a:latin typeface="+mn-ea"/>
                  </a:rPr>
                  <a:t>Trusted public education</a:t>
                </a:r>
                <a:endParaRPr lang="ko-KR" altLang="en-US" b="1" dirty="0" smtClean="0">
                  <a:latin typeface="+mn-ea"/>
                </a:endParaRPr>
              </a:p>
            </p:txBody>
          </p:sp>
        </p:grpSp>
        <p:pic>
          <p:nvPicPr>
            <p:cNvPr id="67" name="Picture 9" descr="E:\E Data\디자인턴\제작\2011\9월\한전_홍보실\img\018.png"/>
            <p:cNvPicPr>
              <a:picLocks noChangeAspect="1" noChangeArrowheads="1"/>
            </p:cNvPicPr>
            <p:nvPr/>
          </p:nvPicPr>
          <p:blipFill>
            <a:blip r:embed="rId10" cstate="print"/>
            <a:srcRect/>
            <a:stretch>
              <a:fillRect/>
            </a:stretch>
          </p:blipFill>
          <p:spPr bwMode="auto">
            <a:xfrm>
              <a:off x="357158" y="5130359"/>
              <a:ext cx="3800796" cy="513219"/>
            </a:xfrm>
            <a:prstGeom prst="rect">
              <a:avLst/>
            </a:prstGeom>
            <a:noFill/>
          </p:spPr>
        </p:pic>
        <p:sp>
          <p:nvSpPr>
            <p:cNvPr id="68" name="Text Box 26"/>
            <p:cNvSpPr txBox="1">
              <a:spLocks noChangeArrowheads="1"/>
            </p:cNvSpPr>
            <p:nvPr/>
          </p:nvSpPr>
          <p:spPr bwMode="auto">
            <a:xfrm>
              <a:off x="714348" y="5214950"/>
              <a:ext cx="3226558" cy="393354"/>
            </a:xfrm>
            <a:prstGeom prst="rect">
              <a:avLst/>
            </a:prstGeom>
            <a:noFill/>
            <a:ln w="9525" algn="ctr">
              <a:noFill/>
              <a:miter lim="800000"/>
              <a:headEnd/>
              <a:tailEnd/>
            </a:ln>
            <a:effectLst/>
          </p:spPr>
          <p:txBody>
            <a:bodyPr anchor="ctr">
              <a:scene3d>
                <a:camera prst="orthographicFront"/>
                <a:lightRig rig="threePt" dir="t"/>
              </a:scene3d>
              <a:sp3d>
                <a:bevelT w="0" h="0"/>
                <a:contourClr>
                  <a:schemeClr val="tx2">
                    <a:lumMod val="50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r>
                <a:rPr lang="en-US" altLang="ko-KR" sz="1400" b="1" dirty="0" smtClean="0">
                  <a:latin typeface="+mn-ea"/>
                </a:rPr>
                <a:t>Private education for getting a job</a:t>
              </a:r>
              <a:r>
                <a:rPr lang="ko-KR" altLang="en-US" sz="1400" b="1" dirty="0" smtClean="0">
                  <a:latin typeface="+mn-ea"/>
                </a:rPr>
                <a:t> </a:t>
              </a:r>
            </a:p>
          </p:txBody>
        </p:sp>
      </p:grpSp>
      <p:sp>
        <p:nvSpPr>
          <p:cNvPr id="95" name="Text Box 6"/>
          <p:cNvSpPr txBox="1">
            <a:spLocks noChangeArrowheads="1"/>
          </p:cNvSpPr>
          <p:nvPr/>
        </p:nvSpPr>
        <p:spPr bwMode="auto">
          <a:xfrm>
            <a:off x="4110957" y="4150293"/>
            <a:ext cx="979278" cy="400110"/>
          </a:xfrm>
          <a:prstGeom prst="rect">
            <a:avLst/>
          </a:prstGeom>
          <a:noFill/>
          <a:ln w="9525">
            <a:noFill/>
            <a:miter lim="800000"/>
            <a:headEnd/>
            <a:tailEnd/>
          </a:ln>
          <a:effectLst/>
        </p:spPr>
        <p:txBody>
          <a:bodyPr wrap="square">
            <a:spAutoFit/>
            <a:scene3d>
              <a:camera prst="orthographicFront"/>
              <a:lightRig rig="threePt" dir="t"/>
            </a:scene3d>
            <a:sp3d>
              <a:bevelT w="0" h="38100"/>
              <a:contourClr>
                <a:schemeClr val="tx1"/>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1" hangingPunct="1">
              <a:defRPr kern="1200">
                <a:solidFill>
                  <a:schemeClr val="tx1"/>
                </a:solidFill>
                <a:latin typeface="Arial" charset="0"/>
                <a:ea typeface="+mn-ea"/>
                <a:cs typeface="+mn-cs"/>
              </a:defRPr>
            </a:lvl6pPr>
            <a:lvl7pPr marL="2743200" algn="l" defTabSz="914400" rtl="0" eaLnBrk="1" latinLnBrk="1" hangingPunct="1">
              <a:defRPr kern="1200">
                <a:solidFill>
                  <a:schemeClr val="tx1"/>
                </a:solidFill>
                <a:latin typeface="Arial" charset="0"/>
                <a:ea typeface="+mn-ea"/>
                <a:cs typeface="+mn-cs"/>
              </a:defRPr>
            </a:lvl7pPr>
            <a:lvl8pPr marL="3200400" algn="l" defTabSz="914400" rtl="0" eaLnBrk="1" latinLnBrk="1" hangingPunct="1">
              <a:defRPr kern="1200">
                <a:solidFill>
                  <a:schemeClr val="tx1"/>
                </a:solidFill>
                <a:latin typeface="Arial" charset="0"/>
                <a:ea typeface="+mn-ea"/>
                <a:cs typeface="+mn-cs"/>
              </a:defRPr>
            </a:lvl8pPr>
            <a:lvl9pPr marL="3657600" algn="l" defTabSz="914400" rtl="0" eaLnBrk="1" latinLnBrk="1" hangingPunct="1">
              <a:defRPr kern="1200">
                <a:solidFill>
                  <a:schemeClr val="tx1"/>
                </a:solidFill>
                <a:latin typeface="Arial" charset="0"/>
                <a:ea typeface="+mn-ea"/>
                <a:cs typeface="+mn-cs"/>
              </a:defRPr>
            </a:lvl9pPr>
          </a:lstStyle>
          <a:p>
            <a:pPr algn="ctr"/>
            <a:r>
              <a:rPr lang="en-US" altLang="ko-KR" sz="2000" b="1" spc="-70" dirty="0" smtClean="0">
                <a:solidFill>
                  <a:srgbClr val="FFFF00"/>
                </a:solidFill>
                <a:latin typeface="+mn-ea"/>
              </a:rPr>
              <a:t>break</a:t>
            </a:r>
          </a:p>
        </p:txBody>
      </p:sp>
      <p:sp>
        <p:nvSpPr>
          <p:cNvPr id="63" name="제목 1"/>
          <p:cNvSpPr txBox="1">
            <a:spLocks/>
          </p:cNvSpPr>
          <p:nvPr/>
        </p:nvSpPr>
        <p:spPr>
          <a:xfrm>
            <a:off x="0" y="83131"/>
            <a:ext cx="3929058" cy="488349"/>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r>
              <a:rPr lang="en-US" altLang="ko-KR" sz="3200" dirty="0" smtClean="0">
                <a:solidFill>
                  <a:srgbClr val="0070C0"/>
                </a:solidFill>
                <a:latin typeface="Arial Black" panose="020B0A04020102020204" pitchFamily="34" charset="0"/>
                <a:cs typeface="Arial" panose="020B0604020202020204" pitchFamily="34" charset="0"/>
              </a:rPr>
              <a:t> </a:t>
            </a:r>
            <a:endParaRPr lang="ko-KR" altLang="en-US" dirty="0">
              <a:solidFill>
                <a:srgbClr val="0070C0"/>
              </a:solidFill>
              <a:latin typeface="HY견고딕" pitchFamily="18" charset="-127"/>
              <a:ea typeface="HY견고딕" pitchFamily="18" charset="-127"/>
              <a:cs typeface="Arial" panose="020B0604020202020204" pitchFamily="34" charset="0"/>
            </a:endParaRPr>
          </a:p>
        </p:txBody>
      </p:sp>
      <p:grpSp>
        <p:nvGrpSpPr>
          <p:cNvPr id="64" name="그룹 4"/>
          <p:cNvGrpSpPr>
            <a:grpSpLocks/>
          </p:cNvGrpSpPr>
          <p:nvPr/>
        </p:nvGrpSpPr>
        <p:grpSpPr bwMode="auto">
          <a:xfrm>
            <a:off x="285721" y="214290"/>
            <a:ext cx="1428759" cy="357190"/>
            <a:chOff x="-5349597" y="-4155464"/>
            <a:chExt cx="5237312" cy="1019176"/>
          </a:xfrm>
        </p:grpSpPr>
        <p:sp>
          <p:nvSpPr>
            <p:cNvPr id="65" name="WordArt 6"/>
            <p:cNvSpPr>
              <a:spLocks noChangeArrowheads="1" noChangeShapeType="1" noTextEdit="1"/>
            </p:cNvSpPr>
            <p:nvPr/>
          </p:nvSpPr>
          <p:spPr bwMode="auto">
            <a:xfrm>
              <a:off x="-5208159" y="-4155464"/>
              <a:ext cx="5095874" cy="1019176"/>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NCS</a:t>
              </a:r>
              <a:endParaRPr lang="en-US" sz="8000" kern="10" dirty="0">
                <a:ln w="38100">
                  <a:solidFill>
                    <a:schemeClr val="tx1"/>
                  </a:solidFill>
                  <a:round/>
                  <a:headEnd/>
                  <a:tailEnd/>
                </a:ln>
                <a:latin typeface="Wide Latin" pitchFamily="18" charset="0"/>
              </a:endParaRPr>
            </a:p>
          </p:txBody>
        </p:sp>
        <p:sp>
          <p:nvSpPr>
            <p:cNvPr id="66" name="WordArt 7"/>
            <p:cNvSpPr>
              <a:spLocks noChangeArrowheads="1" noChangeShapeType="1" noTextEdit="1"/>
            </p:cNvSpPr>
            <p:nvPr/>
          </p:nvSpPr>
          <p:spPr bwMode="auto">
            <a:xfrm>
              <a:off x="-5349597" y="-4155464"/>
              <a:ext cx="5039875" cy="1019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NCS</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sp>
        <p:nvSpPr>
          <p:cNvPr id="69" name="직사각형 68"/>
          <p:cNvSpPr/>
          <p:nvPr/>
        </p:nvSpPr>
        <p:spPr>
          <a:xfrm>
            <a:off x="1785918" y="214290"/>
            <a:ext cx="3741730" cy="400110"/>
          </a:xfrm>
          <a:prstGeom prst="rect">
            <a:avLst/>
          </a:prstGeom>
        </p:spPr>
        <p:txBody>
          <a:bodyPr wrap="none">
            <a:spAutoFit/>
          </a:bodyPr>
          <a:lstStyle/>
          <a:p>
            <a:r>
              <a:rPr lang="en-US" altLang="ko-KR" sz="2000" dirty="0" smtClean="0"/>
              <a:t>National Competence Standard</a:t>
            </a:r>
            <a:endParaRPr lang="ko-KR" altLang="en-US" sz="2000" dirty="0"/>
          </a:p>
        </p:txBody>
      </p:sp>
    </p:spTree>
    <p:extLst>
      <p:ext uri="{BB962C8B-B14F-4D97-AF65-F5344CB8AC3E}">
        <p14:creationId xmlns:p14="http://schemas.microsoft.com/office/powerpoint/2010/main" val="2961643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8"/>
          <p:cNvGrpSpPr>
            <a:grpSpLocks/>
          </p:cNvGrpSpPr>
          <p:nvPr/>
        </p:nvGrpSpPr>
        <p:grpSpPr bwMode="auto">
          <a:xfrm>
            <a:off x="214282" y="908721"/>
            <a:ext cx="8818879" cy="5490135"/>
            <a:chOff x="2098902" y="1399088"/>
            <a:chExt cx="5879252" cy="4203248"/>
          </a:xfrm>
        </p:grpSpPr>
        <p:sp>
          <p:nvSpPr>
            <p:cNvPr id="30" name="위쪽 화살표 29"/>
            <p:cNvSpPr/>
            <p:nvPr/>
          </p:nvSpPr>
          <p:spPr>
            <a:xfrm>
              <a:off x="6011737" y="2288158"/>
              <a:ext cx="143955" cy="2088216"/>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31" name="위쪽 화살표 30"/>
            <p:cNvSpPr/>
            <p:nvPr/>
          </p:nvSpPr>
          <p:spPr>
            <a:xfrm>
              <a:off x="4416128" y="2277181"/>
              <a:ext cx="143956" cy="2664465"/>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32" name="직사각형 31"/>
            <p:cNvSpPr/>
            <p:nvPr/>
          </p:nvSpPr>
          <p:spPr>
            <a:xfrm>
              <a:off x="2123728" y="1399088"/>
              <a:ext cx="2087960" cy="359469"/>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Before entering labor market </a:t>
              </a:r>
            </a:p>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(school</a:t>
              </a:r>
              <a:r>
                <a:rPr lang="ko-KR" altLang="en-US"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 </a:t>
              </a: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to Work)</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3" name="직사각형 32"/>
            <p:cNvSpPr/>
            <p:nvPr/>
          </p:nvSpPr>
          <p:spPr>
            <a:xfrm>
              <a:off x="4787510" y="1399088"/>
              <a:ext cx="2089169" cy="359469"/>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After entering labor market </a:t>
              </a:r>
            </a:p>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(Work to Scholl)</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4" name="모서리가 둥근 직사각형 33"/>
            <p:cNvSpPr/>
            <p:nvPr/>
          </p:nvSpPr>
          <p:spPr>
            <a:xfrm>
              <a:off x="2123728" y="1916340"/>
              <a:ext cx="1584720" cy="360841"/>
            </a:xfrm>
            <a:prstGeom prst="roundRect">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NQF</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5" name="모서리가 둥근 직사각형 34"/>
            <p:cNvSpPr/>
            <p:nvPr/>
          </p:nvSpPr>
          <p:spPr>
            <a:xfrm>
              <a:off x="5291959" y="1916340"/>
              <a:ext cx="1584720" cy="360841"/>
            </a:xfrm>
            <a:prstGeom prst="roundRect">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    HRM	</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6" name="모서리가 둥근 직사각형 35"/>
            <p:cNvSpPr/>
            <p:nvPr/>
          </p:nvSpPr>
          <p:spPr>
            <a:xfrm>
              <a:off x="4067732" y="1916340"/>
              <a:ext cx="863733" cy="360841"/>
            </a:xfrm>
            <a:prstGeom prst="roundRect">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Employ</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7" name="모서리가 둥근 직사각형 36"/>
            <p:cNvSpPr/>
            <p:nvPr/>
          </p:nvSpPr>
          <p:spPr>
            <a:xfrm>
              <a:off x="2123728" y="2421244"/>
              <a:ext cx="648405" cy="2088216"/>
            </a:xfrm>
            <a:prstGeom prst="roundRect">
              <a:avLst/>
            </a:prstGeom>
            <a:solidFill>
              <a:schemeClr val="accent4">
                <a:lumMod val="40000"/>
                <a:lumOff val="60000"/>
              </a:schemeClr>
            </a:solidFill>
            <a:ln w="22225">
              <a:solidFill>
                <a:schemeClr val="tx2">
                  <a:lumMod val="60000"/>
                  <a:lumOff val="40000"/>
                </a:schemeClr>
              </a:solidFill>
              <a:prstDash val="sysDot"/>
            </a:ln>
          </p:spPr>
          <p:style>
            <a:lnRef idx="2">
              <a:schemeClr val="accent4"/>
            </a:lnRef>
            <a:fillRef idx="1">
              <a:schemeClr val="lt1"/>
            </a:fillRef>
            <a:effectRef idx="0">
              <a:schemeClr val="accent4"/>
            </a:effectRef>
            <a:fontRef idx="minor">
              <a:schemeClr val="dk1"/>
            </a:fontRef>
          </p:style>
          <p:txBody>
            <a:bodyPr lIns="0" rIns="0" anchor="ctr"/>
            <a:lstStyle/>
            <a:p>
              <a:pPr algn="ctr">
                <a:lnSpc>
                  <a:spcPct val="200000"/>
                </a:lnSpc>
                <a:defRPr/>
              </a:pPr>
              <a:r>
                <a:rPr lang="en-US" altLang="ko-KR" sz="14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Vocational Education</a:t>
              </a:r>
            </a:p>
            <a:p>
              <a:pPr algn="ctr">
                <a:lnSpc>
                  <a:spcPct val="200000"/>
                </a:lnSpc>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(School)</a:t>
              </a:r>
              <a:endParaRPr lang="en-US" altLang="ko-KR"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8" name="모서리가 둥근 직사각형 37"/>
            <p:cNvSpPr/>
            <p:nvPr/>
          </p:nvSpPr>
          <p:spPr>
            <a:xfrm>
              <a:off x="2997139" y="2421244"/>
              <a:ext cx="648405" cy="1151125"/>
            </a:xfrm>
            <a:prstGeom prst="roundRect">
              <a:avLst/>
            </a:prstGeom>
            <a:solidFill>
              <a:schemeClr val="accent3">
                <a:lumMod val="40000"/>
                <a:lumOff val="60000"/>
              </a:schemeClr>
            </a:solidFill>
            <a:ln w="22225">
              <a:solidFill>
                <a:schemeClr val="tx2">
                  <a:lumMod val="60000"/>
                  <a:lumOff val="40000"/>
                </a:schemeClr>
              </a:solidFill>
              <a:prstDash val="sysDot"/>
            </a:ln>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Qualification system</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39" name="직사각형 38"/>
            <p:cNvSpPr/>
            <p:nvPr/>
          </p:nvSpPr>
          <p:spPr>
            <a:xfrm>
              <a:off x="3779821" y="2421244"/>
              <a:ext cx="1440765" cy="1151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40" name="모서리가 둥근 직사각형 39"/>
            <p:cNvSpPr/>
            <p:nvPr/>
          </p:nvSpPr>
          <p:spPr>
            <a:xfrm>
              <a:off x="3880227" y="2531006"/>
              <a:ext cx="1216968" cy="249708"/>
            </a:xfrm>
            <a:prstGeom prst="roundRect">
              <a:avLst/>
            </a:prstGeom>
            <a:solidFill>
              <a:schemeClr val="accent3">
                <a:lumMod val="40000"/>
                <a:lumOff val="60000"/>
              </a:schemeClr>
            </a:solidFill>
            <a:ln w="22225">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4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Competency based recruitment</a:t>
              </a:r>
              <a:endParaRPr lang="ko-KR" altLang="en-US" sz="14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1" name="모서리가 둥근 직사각형 40"/>
            <p:cNvSpPr/>
            <p:nvPr/>
          </p:nvSpPr>
          <p:spPr>
            <a:xfrm>
              <a:off x="3886275" y="2853430"/>
              <a:ext cx="1216968" cy="611921"/>
            </a:xfrm>
            <a:prstGeom prst="roundRect">
              <a:avLst/>
            </a:prstGeom>
            <a:solidFill>
              <a:schemeClr val="accent3">
                <a:lumMod val="40000"/>
                <a:lumOff val="60000"/>
              </a:schemeClr>
            </a:solidFill>
            <a:ln w="22225">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4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Competency based Assessment</a:t>
              </a:r>
              <a:endParaRPr lang="ko-KR" altLang="en-US" sz="14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2" name="모서리가 둥근 직사각형 41"/>
            <p:cNvSpPr/>
            <p:nvPr/>
          </p:nvSpPr>
          <p:spPr>
            <a:xfrm>
              <a:off x="3001978" y="3688991"/>
              <a:ext cx="2164171" cy="360841"/>
            </a:xfrm>
            <a:prstGeom prst="roundRect">
              <a:avLst/>
            </a:prstGeom>
            <a:solidFill>
              <a:schemeClr val="accent6">
                <a:lumMod val="40000"/>
                <a:lumOff val="60000"/>
              </a:schemeClr>
            </a:solidFill>
            <a:ln w="19050">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Korea Dual System</a:t>
              </a:r>
            </a:p>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(Learning with work)</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3" name="모서리가 둥근 직사각형 42"/>
            <p:cNvSpPr/>
            <p:nvPr/>
          </p:nvSpPr>
          <p:spPr>
            <a:xfrm>
              <a:off x="3001978" y="4148618"/>
              <a:ext cx="3861395" cy="360842"/>
            </a:xfrm>
            <a:prstGeom prst="roundRect">
              <a:avLst/>
            </a:prstGeom>
            <a:solidFill>
              <a:schemeClr val="accent4">
                <a:lumMod val="40000"/>
                <a:lumOff val="60000"/>
              </a:schemeClr>
            </a:solidFill>
            <a:ln w="19050">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Vocational </a:t>
              </a:r>
              <a:r>
                <a:rPr lang="en-US" altLang="ko-KR" sz="1600" b="1" dirty="0" err="1" smtClean="0">
                  <a:effectLst>
                    <a:outerShdw blurRad="38100" dist="38100" dir="2700000" algn="tl">
                      <a:srgbClr val="000000">
                        <a:alpha val="43137"/>
                      </a:srgbClr>
                    </a:outerShdw>
                  </a:effectLst>
                  <a:latin typeface="나눔고딕 ExtraBold" pitchFamily="50" charset="-127"/>
                  <a:ea typeface="나눔고딕 ExtraBold" pitchFamily="50" charset="-127"/>
                </a:rPr>
                <a:t>Traing</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4" name="모서리가 둥근 직사각형 43"/>
            <p:cNvSpPr/>
            <p:nvPr/>
          </p:nvSpPr>
          <p:spPr>
            <a:xfrm>
              <a:off x="5289800" y="3219228"/>
              <a:ext cx="1558107" cy="359469"/>
            </a:xfrm>
            <a:prstGeom prst="roundRect">
              <a:avLst/>
            </a:prstGeom>
            <a:solidFill>
              <a:schemeClr val="accent3">
                <a:lumMod val="40000"/>
                <a:lumOff val="60000"/>
              </a:schemeClr>
            </a:solidFill>
            <a:ln w="19050">
              <a:prstDash val="sysDot"/>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a:defRPr/>
              </a:pPr>
              <a:r>
                <a:rPr lang="en-US" altLang="ko-KR" sz="1600" b="1" dirty="0" smtClean="0">
                  <a:effectLst>
                    <a:outerShdw blurRad="38100" dist="38100" dir="2700000" algn="tl">
                      <a:srgbClr val="000000">
                        <a:alpha val="43137"/>
                      </a:srgbClr>
                    </a:outerShdw>
                  </a:effectLst>
                  <a:latin typeface="나눔고딕 ExtraBold" pitchFamily="50" charset="-127"/>
                  <a:ea typeface="나눔고딕 ExtraBold" pitchFamily="50" charset="-127"/>
                </a:rPr>
                <a:t>Wage and Promotion by Competency</a:t>
              </a:r>
              <a:endParaRPr lang="ko-KR" altLang="en-US" sz="1600" b="1" dirty="0">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5" name="왼쪽/오른쪽 화살표 44"/>
            <p:cNvSpPr/>
            <p:nvPr/>
          </p:nvSpPr>
          <p:spPr>
            <a:xfrm>
              <a:off x="2775761" y="2924775"/>
              <a:ext cx="204441" cy="144063"/>
            </a:xfrm>
            <a:prstGeom prst="lef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46" name="왼쪽/오른쪽 화살표 45"/>
            <p:cNvSpPr/>
            <p:nvPr/>
          </p:nvSpPr>
          <p:spPr>
            <a:xfrm>
              <a:off x="2774552" y="3797381"/>
              <a:ext cx="204441" cy="144063"/>
            </a:xfrm>
            <a:prstGeom prst="lef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47" name="모서리가 둥근 직사각형 46"/>
            <p:cNvSpPr/>
            <p:nvPr/>
          </p:nvSpPr>
          <p:spPr>
            <a:xfrm>
              <a:off x="2123728" y="4797584"/>
              <a:ext cx="4739645" cy="288124"/>
            </a:xfrm>
            <a:prstGeom prst="round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ko-KR" sz="1600" b="1" dirty="0" smtClean="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N</a:t>
              </a:r>
              <a:r>
                <a:rPr lang="en-US" altLang="ko-KR" sz="1600" b="1" dirty="0" smtClean="0">
                  <a:solidFill>
                    <a:schemeClr val="tx1"/>
                  </a:solidFill>
                  <a:effectLst>
                    <a:outerShdw blurRad="38100" dist="38100" dir="2700000" algn="tl">
                      <a:srgbClr val="000000">
                        <a:alpha val="43137"/>
                      </a:srgbClr>
                    </a:outerShdw>
                  </a:effectLst>
                  <a:latin typeface="나눔고딕 ExtraBold" pitchFamily="50" charset="-127"/>
                  <a:ea typeface="나눔고딕 ExtraBold" pitchFamily="50" charset="-127"/>
                </a:rPr>
                <a:t>ational </a:t>
              </a:r>
              <a:r>
                <a:rPr lang="en-US" altLang="ko-KR" sz="1600" b="1" dirty="0" smtClean="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C</a:t>
              </a:r>
              <a:r>
                <a:rPr lang="en-US" altLang="ko-KR" sz="1600" b="1" dirty="0" smtClean="0">
                  <a:solidFill>
                    <a:schemeClr val="tx1"/>
                  </a:solidFill>
                  <a:effectLst>
                    <a:outerShdw blurRad="38100" dist="38100" dir="2700000" algn="tl">
                      <a:srgbClr val="000000">
                        <a:alpha val="43137"/>
                      </a:srgbClr>
                    </a:outerShdw>
                  </a:effectLst>
                  <a:latin typeface="나눔고딕 ExtraBold" pitchFamily="50" charset="-127"/>
                  <a:ea typeface="나눔고딕 ExtraBold" pitchFamily="50" charset="-127"/>
                </a:rPr>
                <a:t>ompetency </a:t>
              </a:r>
              <a:r>
                <a:rPr lang="en-US" altLang="ko-KR" sz="1600" b="1" dirty="0" smtClean="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S</a:t>
              </a:r>
              <a:r>
                <a:rPr lang="en-US" altLang="ko-KR" sz="1600" b="1" dirty="0" smtClean="0">
                  <a:solidFill>
                    <a:schemeClr val="tx1"/>
                  </a:solidFill>
                  <a:effectLst>
                    <a:outerShdw blurRad="38100" dist="38100" dir="2700000" algn="tl">
                      <a:srgbClr val="000000">
                        <a:alpha val="43137"/>
                      </a:srgbClr>
                    </a:outerShdw>
                  </a:effectLst>
                  <a:latin typeface="나눔고딕 ExtraBold" pitchFamily="50" charset="-127"/>
                  <a:ea typeface="나눔고딕 ExtraBold" pitchFamily="50" charset="-127"/>
                </a:rPr>
                <a:t>tandards </a:t>
              </a:r>
              <a:r>
                <a:rPr lang="en-US" altLang="ko-KR" sz="1600" b="1" dirty="0" smtClean="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(NCS</a:t>
              </a:r>
              <a:r>
                <a:rPr lang="en-US" altLang="ko-KR" sz="1600" b="1" dirty="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a:t>
              </a:r>
              <a:endParaRPr lang="ko-KR" altLang="en-US" sz="1600" b="1" dirty="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48" name="위쪽 화살표 47"/>
            <p:cNvSpPr/>
            <p:nvPr/>
          </p:nvSpPr>
          <p:spPr>
            <a:xfrm>
              <a:off x="2375348" y="4536900"/>
              <a:ext cx="143955" cy="223639"/>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49" name="위쪽 화살표 48"/>
            <p:cNvSpPr/>
            <p:nvPr/>
          </p:nvSpPr>
          <p:spPr>
            <a:xfrm>
              <a:off x="3635866" y="4536900"/>
              <a:ext cx="143955" cy="223639"/>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50" name="직사각형 49"/>
            <p:cNvSpPr/>
            <p:nvPr/>
          </p:nvSpPr>
          <p:spPr>
            <a:xfrm>
              <a:off x="2098902" y="5242867"/>
              <a:ext cx="4857784" cy="359469"/>
            </a:xfrm>
            <a:prstGeom prst="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lIns="0" rIns="0" anchor="ctr"/>
            <a:lstStyle/>
            <a:p>
              <a:pPr algn="ctr">
                <a:defRPr/>
              </a:pPr>
              <a:r>
                <a:rPr lang="en-US" altLang="ko-KR" sz="1600" b="1" dirty="0" smtClean="0">
                  <a:solidFill>
                    <a:schemeClr val="bg1"/>
                  </a:solidFill>
                  <a:effectLst>
                    <a:outerShdw blurRad="38100" dist="38100" dir="2700000" algn="tl">
                      <a:srgbClr val="000000">
                        <a:alpha val="43137"/>
                      </a:srgbClr>
                    </a:outerShdw>
                  </a:effectLst>
                  <a:latin typeface="나눔고딕 ExtraBold" pitchFamily="50" charset="-127"/>
                  <a:ea typeface="나눔고딕 ExtraBold" pitchFamily="50" charset="-127"/>
                </a:rPr>
                <a:t>Spread competency based society awareness</a:t>
              </a:r>
              <a:endParaRPr lang="ko-KR" altLang="en-US" sz="1600" b="1" dirty="0">
                <a:solidFill>
                  <a:schemeClr val="bg1"/>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51" name="직사각형 50"/>
            <p:cNvSpPr/>
            <p:nvPr/>
          </p:nvSpPr>
          <p:spPr>
            <a:xfrm>
              <a:off x="7216170" y="1399088"/>
              <a:ext cx="761984" cy="419015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0" rIns="0" anchor="ctr"/>
            <a:lstStyle/>
            <a:p>
              <a:pPr algn="ctr">
                <a:lnSpc>
                  <a:spcPct val="200000"/>
                </a:lnSpc>
                <a:defRPr/>
              </a:pPr>
              <a:r>
                <a:rPr lang="en-US" altLang="ko-KR" sz="1400" b="1" dirty="0" smtClean="0">
                  <a:solidFill>
                    <a:schemeClr val="tx2">
                      <a:lumMod val="75000"/>
                    </a:schemeClr>
                  </a:solidFill>
                  <a:effectLst>
                    <a:outerShdw blurRad="38100" dist="38100" dir="2700000" algn="tl">
                      <a:srgbClr val="000000">
                        <a:alpha val="43137"/>
                      </a:srgbClr>
                    </a:outerShdw>
                  </a:effectLst>
                  <a:latin typeface="나눔고딕 ExtraBold" pitchFamily="50" charset="-127"/>
                  <a:ea typeface="나눔고딕 ExtraBold" pitchFamily="50" charset="-127"/>
                </a:rPr>
                <a:t>Competency</a:t>
              </a:r>
            </a:p>
            <a:p>
              <a:pPr algn="ctr">
                <a:lnSpc>
                  <a:spcPct val="200000"/>
                </a:lnSpc>
                <a:defRPr/>
              </a:pPr>
              <a:r>
                <a:rPr lang="en-US" altLang="ko-KR" sz="1400" b="1" dirty="0" smtClean="0">
                  <a:solidFill>
                    <a:schemeClr val="tx2">
                      <a:lumMod val="75000"/>
                    </a:schemeClr>
                  </a:solidFill>
                  <a:effectLst>
                    <a:outerShdw blurRad="38100" dist="38100" dir="2700000" algn="tl">
                      <a:srgbClr val="000000">
                        <a:alpha val="43137"/>
                      </a:srgbClr>
                    </a:outerShdw>
                  </a:effectLst>
                  <a:latin typeface="나눔고딕 ExtraBold" pitchFamily="50" charset="-127"/>
                  <a:ea typeface="나눔고딕 ExtraBold" pitchFamily="50" charset="-127"/>
                </a:rPr>
                <a:t>Based</a:t>
              </a:r>
            </a:p>
            <a:p>
              <a:pPr algn="ctr">
                <a:lnSpc>
                  <a:spcPct val="200000"/>
                </a:lnSpc>
                <a:defRPr/>
              </a:pPr>
              <a:r>
                <a:rPr lang="en-US" altLang="ko-KR" sz="1400" b="1" dirty="0" smtClean="0">
                  <a:solidFill>
                    <a:schemeClr val="tx2">
                      <a:lumMod val="75000"/>
                    </a:schemeClr>
                  </a:solidFill>
                  <a:effectLst>
                    <a:outerShdw blurRad="38100" dist="38100" dir="2700000" algn="tl">
                      <a:srgbClr val="000000">
                        <a:alpha val="43137"/>
                      </a:srgbClr>
                    </a:outerShdw>
                  </a:effectLst>
                  <a:latin typeface="나눔고딕 ExtraBold" pitchFamily="50" charset="-127"/>
                  <a:ea typeface="나눔고딕 ExtraBold" pitchFamily="50" charset="-127"/>
                </a:rPr>
                <a:t>society</a:t>
              </a:r>
              <a:endParaRPr lang="ko-KR" altLang="en-US" sz="1400" b="1" dirty="0">
                <a:solidFill>
                  <a:schemeClr val="tx2">
                    <a:lumMod val="75000"/>
                  </a:schemeClr>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52" name="오른쪽 화살표 51"/>
            <p:cNvSpPr/>
            <p:nvPr/>
          </p:nvSpPr>
          <p:spPr>
            <a:xfrm>
              <a:off x="6919032" y="3008469"/>
              <a:ext cx="215328" cy="1210122"/>
            </a:xfrm>
            <a:prstGeom prst="rightArrow">
              <a:avLst/>
            </a:prstGeom>
            <a:solidFill>
              <a:srgbClr val="FFFF00"/>
            </a:solidFill>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sp>
          <p:nvSpPr>
            <p:cNvPr id="53" name="위쪽 화살표 52"/>
            <p:cNvSpPr/>
            <p:nvPr/>
          </p:nvSpPr>
          <p:spPr>
            <a:xfrm>
              <a:off x="5364541" y="4545132"/>
              <a:ext cx="143956" cy="225011"/>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ko-KR" altLang="en-US" sz="1600" b="1">
                <a:effectLst>
                  <a:outerShdw blurRad="38100" dist="38100" dir="2700000" algn="tl">
                    <a:srgbClr val="000000">
                      <a:alpha val="43137"/>
                    </a:srgbClr>
                  </a:outerShdw>
                </a:effectLst>
              </a:endParaRPr>
            </a:p>
          </p:txBody>
        </p:sp>
      </p:grpSp>
      <p:sp>
        <p:nvSpPr>
          <p:cNvPr id="28" name="제목 1"/>
          <p:cNvSpPr txBox="1">
            <a:spLocks/>
          </p:cNvSpPr>
          <p:nvPr/>
        </p:nvSpPr>
        <p:spPr>
          <a:xfrm>
            <a:off x="0" y="0"/>
            <a:ext cx="8858281" cy="597154"/>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r>
              <a:rPr lang="en-US" altLang="ko-KR" sz="3600" dirty="0" smtClean="0">
                <a:latin typeface="Arial Black" panose="020B0A04020102020204" pitchFamily="34" charset="0"/>
              </a:rPr>
              <a:t>  </a:t>
            </a:r>
            <a:r>
              <a:rPr lang="en-US" altLang="ko-KR" sz="3600" dirty="0" smtClean="0">
                <a:latin typeface="Arial Black" panose="020B0A04020102020204" pitchFamily="34" charset="0"/>
                <a:cs typeface="Arial" panose="020B0604020202020204" pitchFamily="34" charset="0"/>
              </a:rPr>
              <a:t> </a:t>
            </a:r>
          </a:p>
        </p:txBody>
      </p:sp>
      <p:sp>
        <p:nvSpPr>
          <p:cNvPr id="3" name="직사각형 2"/>
          <p:cNvSpPr/>
          <p:nvPr/>
        </p:nvSpPr>
        <p:spPr>
          <a:xfrm>
            <a:off x="3571868" y="142852"/>
            <a:ext cx="5343040" cy="369332"/>
          </a:xfrm>
          <a:prstGeom prst="rect">
            <a:avLst/>
          </a:prstGeom>
          <a:solidFill>
            <a:schemeClr val="accent1">
              <a:lumMod val="40000"/>
              <a:lumOff val="60000"/>
            </a:schemeClr>
          </a:solidFill>
        </p:spPr>
        <p:txBody>
          <a:bodyPr wrap="square">
            <a:spAutoFit/>
          </a:bodyPr>
          <a:lstStyle/>
          <a:p>
            <a:r>
              <a:rPr lang="en-US" altLang="ko-KR" dirty="0">
                <a:solidFill>
                  <a:srgbClr val="0070C0"/>
                </a:solidFill>
                <a:latin typeface="Arial Black" panose="020B0A04020102020204" pitchFamily="34" charset="0"/>
              </a:rPr>
              <a:t>Competency based Society Framework</a:t>
            </a:r>
            <a:endParaRPr lang="ko-KR" altLang="en-US"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3839885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0" y="188640"/>
            <a:ext cx="8460432"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r>
              <a:rPr lang="en-US" altLang="ko-KR" sz="2600" dirty="0" smtClean="0">
                <a:latin typeface="Arial Black" panose="020B0A04020102020204" pitchFamily="34" charset="0"/>
              </a:rPr>
              <a:t>    </a:t>
            </a:r>
            <a:r>
              <a:rPr lang="en-US" altLang="ko-KR" sz="2600" dirty="0" smtClean="0">
                <a:solidFill>
                  <a:srgbClr val="0070C0"/>
                </a:solidFill>
                <a:latin typeface="Arial Black" panose="020B0A04020102020204" pitchFamily="34" charset="0"/>
              </a:rPr>
              <a:t>NCS Scheme  </a:t>
            </a:r>
            <a:endParaRPr lang="ko-KR" altLang="en-US" sz="2600" dirty="0">
              <a:solidFill>
                <a:srgbClr val="0070C0"/>
              </a:solidFill>
              <a:latin typeface="Arial Black" panose="020B0A04020102020204" pitchFamily="34" charset="0"/>
            </a:endParaRPr>
          </a:p>
        </p:txBody>
      </p:sp>
      <p:pic>
        <p:nvPicPr>
          <p:cNvPr id="3" name="그림 2" descr="131101_분류체계.png"/>
          <p:cNvPicPr>
            <a:picLocks noChangeAspect="1"/>
          </p:cNvPicPr>
          <p:nvPr/>
        </p:nvPicPr>
        <p:blipFill>
          <a:blip r:embed="rId3" cstate="print"/>
          <a:stretch>
            <a:fillRect/>
          </a:stretch>
        </p:blipFill>
        <p:spPr>
          <a:xfrm>
            <a:off x="61710" y="1071546"/>
            <a:ext cx="9082290" cy="5108026"/>
          </a:xfrm>
          <a:prstGeom prst="rect">
            <a:avLst/>
          </a:prstGeom>
        </p:spPr>
      </p:pic>
      <p:sp>
        <p:nvSpPr>
          <p:cNvPr id="4" name="TextBox 3"/>
          <p:cNvSpPr txBox="1"/>
          <p:nvPr/>
        </p:nvSpPr>
        <p:spPr>
          <a:xfrm>
            <a:off x="2127090" y="1145147"/>
            <a:ext cx="357190" cy="269734"/>
          </a:xfrm>
          <a:prstGeom prst="rect">
            <a:avLst/>
          </a:prstGeom>
          <a:solidFill>
            <a:schemeClr val="lt1"/>
          </a:solidFill>
        </p:spPr>
        <p:txBody>
          <a:bodyPr wrap="none" rtlCol="0">
            <a:noAutofit/>
          </a:bodyPr>
          <a:lstStyle/>
          <a:p>
            <a:pPr algn="ctr"/>
            <a:r>
              <a:rPr lang="en-US" altLang="ko-KR" sz="1400" b="1" dirty="0" smtClean="0">
                <a:solidFill>
                  <a:srgbClr val="FF0000"/>
                </a:solidFill>
                <a:latin typeface="휴먼둥근헤드라인" pitchFamily="18" charset="-127"/>
                <a:ea typeface="휴먼둥근헤드라인" pitchFamily="18" charset="-127"/>
              </a:rPr>
              <a:t>77</a:t>
            </a:r>
            <a:endParaRPr lang="ko-KR" altLang="en-US" sz="1400" b="1" dirty="0" smtClean="0">
              <a:solidFill>
                <a:srgbClr val="FF0000"/>
              </a:solidFill>
              <a:latin typeface="휴먼둥근헤드라인" pitchFamily="18" charset="-127"/>
              <a:ea typeface="휴먼둥근헤드라인" pitchFamily="18" charset="-127"/>
            </a:endParaRPr>
          </a:p>
        </p:txBody>
      </p:sp>
      <p:sp>
        <p:nvSpPr>
          <p:cNvPr id="5" name="TextBox 4"/>
          <p:cNvSpPr txBox="1"/>
          <p:nvPr/>
        </p:nvSpPr>
        <p:spPr>
          <a:xfrm>
            <a:off x="3857620" y="1131292"/>
            <a:ext cx="500066" cy="297444"/>
          </a:xfrm>
          <a:prstGeom prst="rect">
            <a:avLst/>
          </a:prstGeom>
          <a:solidFill>
            <a:schemeClr val="lt1"/>
          </a:solidFill>
        </p:spPr>
        <p:txBody>
          <a:bodyPr wrap="none" rtlCol="0">
            <a:noAutofit/>
          </a:bodyPr>
          <a:lstStyle/>
          <a:p>
            <a:pPr algn="ctr"/>
            <a:r>
              <a:rPr lang="en-US" altLang="ko-KR" sz="1400" b="1" dirty="0" smtClean="0">
                <a:solidFill>
                  <a:srgbClr val="FF0000"/>
                </a:solidFill>
                <a:latin typeface="휴먼둥근헤드라인" pitchFamily="18" charset="-127"/>
                <a:ea typeface="휴먼둥근헤드라인" pitchFamily="18" charset="-127"/>
              </a:rPr>
              <a:t>227</a:t>
            </a:r>
            <a:endParaRPr lang="ko-KR" altLang="en-US" sz="1400" b="1" dirty="0" smtClean="0">
              <a:solidFill>
                <a:srgbClr val="FF0000"/>
              </a:solidFill>
              <a:latin typeface="휴먼둥근헤드라인" pitchFamily="18" charset="-127"/>
              <a:ea typeface="휴먼둥근헤드라인" pitchFamily="18" charset="-127"/>
            </a:endParaRPr>
          </a:p>
        </p:txBody>
      </p:sp>
      <p:sp>
        <p:nvSpPr>
          <p:cNvPr id="6" name="TextBox 5"/>
          <p:cNvSpPr txBox="1"/>
          <p:nvPr/>
        </p:nvSpPr>
        <p:spPr>
          <a:xfrm>
            <a:off x="5715008" y="1142984"/>
            <a:ext cx="500066" cy="297444"/>
          </a:xfrm>
          <a:prstGeom prst="rect">
            <a:avLst/>
          </a:prstGeom>
          <a:solidFill>
            <a:schemeClr val="lt1"/>
          </a:solidFill>
        </p:spPr>
        <p:txBody>
          <a:bodyPr wrap="none" rtlCol="0">
            <a:noAutofit/>
          </a:bodyPr>
          <a:lstStyle/>
          <a:p>
            <a:pPr algn="ctr"/>
            <a:r>
              <a:rPr lang="en-US" altLang="ko-KR" sz="1400" b="1" dirty="0" smtClean="0">
                <a:solidFill>
                  <a:srgbClr val="FF0000"/>
                </a:solidFill>
                <a:latin typeface="휴먼둥근헤드라인" pitchFamily="18" charset="-127"/>
                <a:ea typeface="휴먼둥근헤드라인" pitchFamily="18" charset="-127"/>
              </a:rPr>
              <a:t>857</a:t>
            </a:r>
            <a:endParaRPr lang="ko-KR" altLang="en-US" sz="1400" b="1" dirty="0" smtClean="0">
              <a:solidFill>
                <a:srgbClr val="FF0000"/>
              </a:solidFill>
              <a:latin typeface="휴먼둥근헤드라인" pitchFamily="18" charset="-127"/>
              <a:ea typeface="휴먼둥근헤드라인" pitchFamily="18" charset="-127"/>
            </a:endParaRPr>
          </a:p>
        </p:txBody>
      </p:sp>
      <p:sp>
        <p:nvSpPr>
          <p:cNvPr id="7" name="직사각형 6"/>
          <p:cNvSpPr/>
          <p:nvPr/>
        </p:nvSpPr>
        <p:spPr>
          <a:xfrm>
            <a:off x="6500794" y="214290"/>
            <a:ext cx="2643206" cy="369332"/>
          </a:xfrm>
          <a:prstGeom prst="rect">
            <a:avLst/>
          </a:prstGeom>
          <a:solidFill>
            <a:schemeClr val="accent1">
              <a:lumMod val="40000"/>
              <a:lumOff val="60000"/>
            </a:schemeClr>
          </a:solidFill>
        </p:spPr>
        <p:txBody>
          <a:bodyPr wrap="square">
            <a:spAutoFit/>
          </a:bodyPr>
          <a:lstStyle/>
          <a:p>
            <a:pPr algn="ctr"/>
            <a:r>
              <a:rPr lang="en-US" altLang="ko-KR" dirty="0" smtClean="0">
                <a:solidFill>
                  <a:srgbClr val="0070C0"/>
                </a:solidFill>
                <a:latin typeface="Arial Black" panose="020B0A04020102020204" pitchFamily="34" charset="0"/>
              </a:rPr>
              <a:t>8 Levels</a:t>
            </a:r>
            <a:endParaRPr lang="ko-KR" altLang="en-US"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41915993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
          <p:cNvSpPr txBox="1">
            <a:spLocks noChangeArrowheads="1"/>
          </p:cNvSpPr>
          <p:nvPr/>
        </p:nvSpPr>
        <p:spPr bwMode="auto">
          <a:xfrm>
            <a:off x="0" y="1357298"/>
            <a:ext cx="9144000" cy="1107996"/>
          </a:xfrm>
          <a:prstGeom prst="rect">
            <a:avLst/>
          </a:prstGeom>
          <a:noFill/>
          <a:ln w="9525">
            <a:noFill/>
            <a:miter lim="800000"/>
            <a:headEnd/>
            <a:tailEnd/>
          </a:ln>
        </p:spPr>
        <p:txBody>
          <a:bodyPr>
            <a:spAutoFit/>
          </a:bodyPr>
          <a:lstStyle/>
          <a:p>
            <a:pPr marL="285750" indent="-285750" algn="ctr" eaLnBrk="1" latinLnBrk="1" hangingPunct="1">
              <a:lnSpc>
                <a:spcPct val="200000"/>
              </a:lnSpc>
              <a:defRPr/>
            </a:pPr>
            <a:r>
              <a:rPr lang="en-US" altLang="ko-KR" sz="2200" dirty="0">
                <a:solidFill>
                  <a:srgbClr val="002060"/>
                </a:solidFill>
                <a:effectLst>
                  <a:outerShdw blurRad="38100" dist="38100" dir="2700000" algn="tl">
                    <a:srgbClr val="000000">
                      <a:alpha val="43137"/>
                    </a:srgbClr>
                  </a:outerShdw>
                </a:effectLst>
              </a:rPr>
              <a:t>A new paradigm of TVET</a:t>
            </a:r>
          </a:p>
          <a:p>
            <a:pPr marL="285750" indent="-285750" algn="ctr" eaLnBrk="1" latinLnBrk="1" hangingPunct="1">
              <a:defRPr/>
            </a:pPr>
            <a:r>
              <a:rPr lang="en-US" altLang="ko-KR" sz="2200" dirty="0">
                <a:solidFill>
                  <a:srgbClr val="3622AC"/>
                </a:solidFill>
                <a:effectLst>
                  <a:outerShdw blurRad="38100" dist="38100" dir="2700000" algn="tl">
                    <a:srgbClr val="000000">
                      <a:alpha val="43137"/>
                    </a:srgbClr>
                  </a:outerShdw>
                </a:effectLst>
              </a:rPr>
              <a:t>“</a:t>
            </a:r>
            <a:r>
              <a:rPr lang="en-US" altLang="ko-KR" sz="2200" b="1" dirty="0">
                <a:solidFill>
                  <a:srgbClr val="3622AC"/>
                </a:solidFill>
                <a:effectLst>
                  <a:outerShdw blurRad="38100" dist="38100" dir="2700000" algn="tl">
                    <a:srgbClr val="000000">
                      <a:alpha val="43137"/>
                    </a:srgbClr>
                  </a:outerShdw>
                </a:effectLst>
              </a:rPr>
              <a:t>Apprenticeship customized for Korea”</a:t>
            </a:r>
          </a:p>
        </p:txBody>
      </p:sp>
      <p:pic>
        <p:nvPicPr>
          <p:cNvPr id="24604" name="Picture 6" descr="바2"/>
          <p:cNvPicPr>
            <a:picLocks noChangeAspect="1" noChangeArrowheads="1"/>
          </p:cNvPicPr>
          <p:nvPr/>
        </p:nvPicPr>
        <p:blipFill>
          <a:blip r:embed="rId3" cstate="print"/>
          <a:srcRect/>
          <a:stretch>
            <a:fillRect/>
          </a:stretch>
        </p:blipFill>
        <p:spPr bwMode="auto">
          <a:xfrm>
            <a:off x="0" y="3000372"/>
            <a:ext cx="9144000" cy="1247775"/>
          </a:xfrm>
          <a:prstGeom prst="rect">
            <a:avLst/>
          </a:prstGeom>
          <a:noFill/>
          <a:ln w="9525">
            <a:noFill/>
            <a:miter lim="800000"/>
            <a:headEnd/>
            <a:tailEnd/>
          </a:ln>
        </p:spPr>
      </p:pic>
      <p:grpSp>
        <p:nvGrpSpPr>
          <p:cNvPr id="3" name="그룹 5"/>
          <p:cNvGrpSpPr>
            <a:grpSpLocks/>
          </p:cNvGrpSpPr>
          <p:nvPr/>
        </p:nvGrpSpPr>
        <p:grpSpPr bwMode="auto">
          <a:xfrm>
            <a:off x="247650" y="4513263"/>
            <a:ext cx="8561388" cy="2065337"/>
            <a:chOff x="715281" y="3037022"/>
            <a:chExt cx="7288202" cy="2670648"/>
          </a:xfrm>
        </p:grpSpPr>
        <p:sp>
          <p:nvSpPr>
            <p:cNvPr id="91" name="직사각형 90"/>
            <p:cNvSpPr/>
            <p:nvPr/>
          </p:nvSpPr>
          <p:spPr>
            <a:xfrm>
              <a:off x="2699164" y="4697709"/>
              <a:ext cx="3042044" cy="765682"/>
            </a:xfrm>
            <a:prstGeom prst="rect">
              <a:avLst/>
            </a:prstGeom>
            <a:solidFill>
              <a:srgbClr val="FFFFCC">
                <a:alpha val="50196"/>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95" name="직사각형 94"/>
            <p:cNvSpPr/>
            <p:nvPr/>
          </p:nvSpPr>
          <p:spPr>
            <a:xfrm>
              <a:off x="2699164" y="3500947"/>
              <a:ext cx="3042044" cy="835475"/>
            </a:xfrm>
            <a:prstGeom prst="rect">
              <a:avLst/>
            </a:prstGeom>
            <a:solidFill>
              <a:srgbClr val="FFFFCC">
                <a:alpha val="50196"/>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pic>
          <p:nvPicPr>
            <p:cNvPr id="24585" name="Picture 2" descr="C:\Documents and Settings\user\Local Settings\Temporary Internet Files\Content.IE5\RPEWURUE\MC900433953[1].PNG"/>
            <p:cNvPicPr>
              <a:picLocks noChangeAspect="1" noChangeArrowheads="1"/>
            </p:cNvPicPr>
            <p:nvPr/>
          </p:nvPicPr>
          <p:blipFill>
            <a:blip r:embed="rId4" cstate="print"/>
            <a:srcRect/>
            <a:stretch>
              <a:fillRect/>
            </a:stretch>
          </p:blipFill>
          <p:spPr bwMode="auto">
            <a:xfrm>
              <a:off x="945023" y="3972500"/>
              <a:ext cx="796058" cy="1131866"/>
            </a:xfrm>
            <a:prstGeom prst="rect">
              <a:avLst/>
            </a:prstGeom>
            <a:noFill/>
            <a:ln w="9525">
              <a:noFill/>
              <a:miter lim="800000"/>
              <a:headEnd/>
              <a:tailEnd/>
            </a:ln>
          </p:spPr>
        </p:pic>
        <p:pic>
          <p:nvPicPr>
            <p:cNvPr id="24586" name="Picture 4"/>
            <p:cNvPicPr>
              <a:picLocks noChangeAspect="1" noChangeArrowheads="1"/>
            </p:cNvPicPr>
            <p:nvPr/>
          </p:nvPicPr>
          <p:blipFill>
            <a:blip r:embed="rId5" cstate="print"/>
            <a:srcRect/>
            <a:stretch>
              <a:fillRect/>
            </a:stretch>
          </p:blipFill>
          <p:spPr bwMode="auto">
            <a:xfrm>
              <a:off x="2786458" y="3607621"/>
              <a:ext cx="1289655" cy="685475"/>
            </a:xfrm>
            <a:prstGeom prst="rect">
              <a:avLst/>
            </a:prstGeom>
            <a:noFill/>
            <a:ln w="9525">
              <a:noFill/>
              <a:miter lim="800000"/>
              <a:headEnd/>
              <a:tailEnd/>
            </a:ln>
          </p:spPr>
        </p:pic>
        <p:sp>
          <p:nvSpPr>
            <p:cNvPr id="98" name="TextBox 97"/>
            <p:cNvSpPr txBox="1"/>
            <p:nvPr/>
          </p:nvSpPr>
          <p:spPr>
            <a:xfrm>
              <a:off x="715281" y="4991255"/>
              <a:ext cx="1216277" cy="716415"/>
            </a:xfrm>
            <a:prstGeom prst="rect">
              <a:avLst/>
            </a:prstGeom>
            <a:noFill/>
          </p:spPr>
          <p:txBody>
            <a:bodyPr>
              <a:spAutoFit/>
            </a:bodyPr>
            <a:lstStyle/>
            <a:p>
              <a:pPr algn="ctr" eaLnBrk="1" fontAlgn="auto" latinLnBrk="1" hangingPunct="1">
                <a:spcBef>
                  <a:spcPts val="0"/>
                </a:spcBef>
                <a:spcAft>
                  <a:spcPts val="0"/>
                </a:spcAft>
                <a:defRPr/>
              </a:pPr>
              <a:r>
                <a:rPr lang="en-US" altLang="ko-KR" sz="15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Learning-worker</a:t>
              </a:r>
              <a:endParaRPr lang="ko-KR" altLang="en-US" sz="15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99" name="TextBox 55"/>
            <p:cNvSpPr txBox="1">
              <a:spLocks noChangeArrowheads="1"/>
            </p:cNvSpPr>
            <p:nvPr/>
          </p:nvSpPr>
          <p:spPr bwMode="auto">
            <a:xfrm>
              <a:off x="3997878" y="3581004"/>
              <a:ext cx="1382501" cy="677413"/>
            </a:xfrm>
            <a:prstGeom prst="rect">
              <a:avLst/>
            </a:prstGeom>
            <a:noFill/>
            <a:ln w="9525">
              <a:noFill/>
              <a:miter lim="800000"/>
              <a:headEnd/>
              <a:tailEnd/>
            </a:ln>
          </p:spPr>
          <p:txBody>
            <a:bodyPr>
              <a:spAutoFit/>
            </a:bodyPr>
            <a:lstStyle/>
            <a:p>
              <a:pPr algn="ctr" eaLnBrk="1" latinLnBrk="1" hangingPunct="1">
                <a:defRPr/>
              </a:pP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Work + training</a:t>
              </a:r>
              <a:b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b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on site</a:t>
              </a:r>
              <a:endParaRPr lang="ko-KR" altLang="en-US"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pic>
          <p:nvPicPr>
            <p:cNvPr id="24589" name="Picture 2" descr="C:\Documents and Settings\user\Local Settings\Temporary Internet Files\Content.IE5\76DBRS95\MC900434813[1].png"/>
            <p:cNvPicPr>
              <a:picLocks noChangeAspect="1" noChangeArrowheads="1"/>
            </p:cNvPicPr>
            <p:nvPr/>
          </p:nvPicPr>
          <p:blipFill>
            <a:blip r:embed="rId6" cstate="print"/>
            <a:srcRect/>
            <a:stretch>
              <a:fillRect/>
            </a:stretch>
          </p:blipFill>
          <p:spPr bwMode="auto">
            <a:xfrm>
              <a:off x="2774115" y="4662022"/>
              <a:ext cx="1310627" cy="833794"/>
            </a:xfrm>
            <a:prstGeom prst="rect">
              <a:avLst/>
            </a:prstGeom>
            <a:noFill/>
            <a:ln w="9525">
              <a:noFill/>
              <a:miter lim="800000"/>
              <a:headEnd/>
              <a:tailEnd/>
            </a:ln>
          </p:spPr>
        </p:pic>
        <p:sp>
          <p:nvSpPr>
            <p:cNvPr id="101" name="TextBox 57"/>
            <p:cNvSpPr txBox="1">
              <a:spLocks noChangeArrowheads="1"/>
            </p:cNvSpPr>
            <p:nvPr/>
          </p:nvSpPr>
          <p:spPr bwMode="auto">
            <a:xfrm>
              <a:off x="3443796" y="4666918"/>
              <a:ext cx="2529856" cy="954536"/>
            </a:xfrm>
            <a:prstGeom prst="rect">
              <a:avLst/>
            </a:prstGeom>
            <a:noFill/>
            <a:ln w="9525">
              <a:noFill/>
              <a:miter lim="800000"/>
              <a:headEnd/>
              <a:tailEnd/>
            </a:ln>
          </p:spPr>
          <p:txBody>
            <a:bodyPr>
              <a:spAutoFit/>
            </a:bodyPr>
            <a:lstStyle/>
            <a:p>
              <a:pPr algn="ctr" eaLnBrk="1" latinLnBrk="1" hangingPunct="1">
                <a:defRPr/>
              </a:pP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Theory based</a:t>
              </a:r>
              <a:b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b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in school, training institutes, etc. on demand of a company</a:t>
              </a:r>
              <a:endParaRPr lang="ko-KR" altLang="en-US"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06" name="십자형 105"/>
            <p:cNvSpPr/>
            <p:nvPr/>
          </p:nvSpPr>
          <p:spPr>
            <a:xfrm>
              <a:off x="4099234" y="4395953"/>
              <a:ext cx="210821" cy="283282"/>
            </a:xfrm>
            <a:prstGeom prst="plus">
              <a:avLst>
                <a:gd name="adj" fmla="val 35588"/>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ko-KR" altLang="en-US">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07" name="오른쪽 화살표 106"/>
            <p:cNvSpPr/>
            <p:nvPr/>
          </p:nvSpPr>
          <p:spPr>
            <a:xfrm>
              <a:off x="1692936" y="3913295"/>
              <a:ext cx="968393" cy="1331972"/>
            </a:xfrm>
            <a:prstGeom prst="rightArrow">
              <a:avLst/>
            </a:prstGeom>
            <a:solidFill>
              <a:srgbClr val="FFFFCC"/>
            </a:solidFill>
            <a:ln>
              <a:solidFill>
                <a:srgbClr val="FF9999"/>
              </a:solidFill>
            </a:ln>
          </p:spPr>
          <p:style>
            <a:lnRef idx="0">
              <a:schemeClr val="accent2"/>
            </a:lnRef>
            <a:fillRef idx="3">
              <a:schemeClr val="accent2"/>
            </a:fillRef>
            <a:effectRef idx="3">
              <a:schemeClr val="accent2"/>
            </a:effectRef>
            <a:fontRef idx="minor">
              <a:schemeClr val="lt1"/>
            </a:fontRef>
          </p:style>
          <p:txBody>
            <a:bodyPr anchor="ctr"/>
            <a:lstStyle/>
            <a:p>
              <a:pPr algn="ctr" eaLnBrk="1" fontAlgn="auto" latinLnBrk="1" hangingPunct="1">
                <a:spcBef>
                  <a:spcPts val="0"/>
                </a:spcBef>
                <a:spcAft>
                  <a:spcPts val="0"/>
                </a:spcAft>
                <a:defRPr/>
              </a:pPr>
              <a:endParaRPr lang="ko-KR"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나눔고딕 ExtraBold" pitchFamily="50" charset="-127"/>
                <a:ea typeface="나눔고딕 ExtraBold" pitchFamily="50" charset="-127"/>
              </a:endParaRPr>
            </a:p>
          </p:txBody>
        </p:sp>
        <p:sp>
          <p:nvSpPr>
            <p:cNvPr id="112" name="오른쪽 화살표 111"/>
            <p:cNvSpPr/>
            <p:nvPr/>
          </p:nvSpPr>
          <p:spPr>
            <a:xfrm>
              <a:off x="5884474" y="3933116"/>
              <a:ext cx="991783" cy="1331972"/>
            </a:xfrm>
            <a:prstGeom prst="rightArrow">
              <a:avLst/>
            </a:prstGeom>
            <a:solidFill>
              <a:srgbClr val="FFFFCC"/>
            </a:solidFill>
            <a:ln>
              <a:solidFill>
                <a:srgbClr val="FF9999"/>
              </a:solidFill>
            </a:ln>
          </p:spPr>
          <p:style>
            <a:lnRef idx="0">
              <a:schemeClr val="accent2"/>
            </a:lnRef>
            <a:fillRef idx="3">
              <a:schemeClr val="accent2"/>
            </a:fillRef>
            <a:effectRef idx="3">
              <a:schemeClr val="accent2"/>
            </a:effectRef>
            <a:fontRef idx="minor">
              <a:schemeClr val="lt1"/>
            </a:fontRef>
          </p:style>
          <p:txBody>
            <a:bodyPr anchor="ctr"/>
            <a:lstStyle/>
            <a:p>
              <a:pPr algn="ctr" eaLnBrk="1" fontAlgn="auto" latinLnBrk="1" hangingPunct="1">
                <a:spcBef>
                  <a:spcPts val="0"/>
                </a:spcBef>
                <a:spcAft>
                  <a:spcPts val="0"/>
                </a:spcAft>
                <a:defRPr/>
              </a:pPr>
              <a:endParaRPr lang="ko-KR" altLang="en-US">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3" name="TextBox 112"/>
            <p:cNvSpPr txBox="1"/>
            <p:nvPr/>
          </p:nvSpPr>
          <p:spPr>
            <a:xfrm>
              <a:off x="5793913" y="4293315"/>
              <a:ext cx="1051404" cy="597354"/>
            </a:xfrm>
            <a:prstGeom prst="rect">
              <a:avLst/>
            </a:prstGeom>
            <a:noFill/>
          </p:spPr>
          <p:txBody>
            <a:bodyPr>
              <a:spAutoFit/>
            </a:bodyPr>
            <a:lstStyle/>
            <a:p>
              <a:pPr algn="ctr" eaLnBrk="1" fontAlgn="auto" latinLnBrk="1" hangingPunct="1">
                <a:spcBef>
                  <a:spcPts val="0"/>
                </a:spcBef>
                <a:spcAft>
                  <a:spcPts val="0"/>
                </a:spcAft>
                <a:defRPr/>
              </a:pPr>
              <a:r>
                <a:rPr lang="en-US" altLang="ko-KR" sz="12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Assessment</a:t>
              </a:r>
              <a:br>
                <a:rPr lang="en-US" altLang="ko-KR" sz="12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br>
              <a:r>
                <a:rPr lang="en-US" altLang="ko-KR" sz="12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&amp; completion</a:t>
              </a:r>
              <a:endParaRPr lang="ko-KR" altLang="en-US" sz="12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4" name="모서리가 둥근 직사각형 113"/>
            <p:cNvSpPr/>
            <p:nvPr/>
          </p:nvSpPr>
          <p:spPr>
            <a:xfrm>
              <a:off x="6881805" y="3905341"/>
              <a:ext cx="1121678" cy="1350720"/>
            </a:xfrm>
            <a:prstGeom prst="roundRect">
              <a:avLst>
                <a:gd name="adj" fmla="val 8933"/>
              </a:avLst>
            </a:prstGeom>
            <a:solidFill>
              <a:srgbClr val="FFFFCC">
                <a:alpha val="50196"/>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600"/>
                </a:spcAft>
                <a:defRPr/>
              </a:pP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Certificates</a:t>
              </a:r>
              <a:endParaRPr lang="ko-KR" altLang="en-US"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6" name="TextBox 63"/>
            <p:cNvSpPr txBox="1">
              <a:spLocks noChangeArrowheads="1"/>
            </p:cNvSpPr>
            <p:nvPr/>
          </p:nvSpPr>
          <p:spPr bwMode="auto">
            <a:xfrm>
              <a:off x="2685650" y="3037022"/>
              <a:ext cx="3037989" cy="398237"/>
            </a:xfrm>
            <a:prstGeom prst="rect">
              <a:avLst/>
            </a:prstGeom>
            <a:noFill/>
            <a:ln w="9525">
              <a:noFill/>
              <a:miter lim="800000"/>
              <a:headEnd/>
              <a:tailEnd/>
            </a:ln>
          </p:spPr>
          <p:txBody>
            <a:bodyPr>
              <a:spAutoFit/>
            </a:bodyPr>
            <a:lstStyle/>
            <a:p>
              <a:pPr algn="ctr" eaLnBrk="1" latinLnBrk="1" hangingPunct="1">
                <a:defRPr/>
              </a:pP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Training program based on NCS</a:t>
              </a:r>
              <a:endParaRPr lang="ko-KR" altLang="en-US"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7" name="TextBox 116"/>
            <p:cNvSpPr txBox="1"/>
            <p:nvPr/>
          </p:nvSpPr>
          <p:spPr>
            <a:xfrm>
              <a:off x="1631543" y="4398005"/>
              <a:ext cx="985185" cy="398237"/>
            </a:xfrm>
            <a:prstGeom prst="rect">
              <a:avLst/>
            </a:prstGeom>
            <a:noFill/>
          </p:spPr>
          <p:txBody>
            <a:bodyPr>
              <a:spAutoFit/>
            </a:bodyPr>
            <a:lstStyle/>
            <a:p>
              <a:pPr algn="ctr" eaLnBrk="1" fontAlgn="auto" latinLnBrk="1" hangingPunct="1">
                <a:spcBef>
                  <a:spcPts val="0"/>
                </a:spcBef>
                <a:spcAft>
                  <a:spcPts val="0"/>
                </a:spcAft>
                <a:defRPr/>
              </a:pPr>
              <a:r>
                <a:rPr lang="en-US" altLang="ko-KR"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rPr>
                <a:t>Employed</a:t>
              </a:r>
              <a:endParaRPr lang="ko-KR" altLang="en-US" sz="1400" b="1" dirty="0">
                <a:solidFill>
                  <a:srgbClr val="00206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8" name="TextBox 2"/>
            <p:cNvSpPr txBox="1">
              <a:spLocks noChangeArrowheads="1"/>
            </p:cNvSpPr>
            <p:nvPr/>
          </p:nvSpPr>
          <p:spPr bwMode="auto">
            <a:xfrm>
              <a:off x="4641153" y="3500947"/>
              <a:ext cx="1100055" cy="373603"/>
            </a:xfrm>
            <a:prstGeom prst="rect">
              <a:avLst/>
            </a:prstGeom>
            <a:noFill/>
            <a:ln w="9525">
              <a:noFill/>
              <a:miter lim="800000"/>
              <a:headEnd/>
              <a:tailEnd/>
            </a:ln>
          </p:spPr>
          <p:txBody>
            <a:bodyPr>
              <a:spAutoFit/>
            </a:bodyPr>
            <a:lstStyle/>
            <a:p>
              <a:pPr algn="r" eaLnBrk="1" latinLnBrk="1" hangingPunct="1">
                <a:defRPr/>
              </a:pPr>
              <a:r>
                <a:rPr lang="en-US" altLang="ko-KR" sz="1600" b="1">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OJT</a:t>
              </a:r>
              <a:endParaRPr lang="ko-KR" altLang="en-US" sz="1600" b="1">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sp>
          <p:nvSpPr>
            <p:cNvPr id="119" name="TextBox 29"/>
            <p:cNvSpPr txBox="1">
              <a:spLocks noChangeArrowheads="1"/>
            </p:cNvSpPr>
            <p:nvPr/>
          </p:nvSpPr>
          <p:spPr bwMode="auto">
            <a:xfrm>
              <a:off x="4724941" y="4644337"/>
              <a:ext cx="1098703" cy="375657"/>
            </a:xfrm>
            <a:prstGeom prst="rect">
              <a:avLst/>
            </a:prstGeom>
            <a:noFill/>
            <a:ln w="9525">
              <a:noFill/>
              <a:miter lim="800000"/>
              <a:headEnd/>
              <a:tailEnd/>
            </a:ln>
          </p:spPr>
          <p:txBody>
            <a:bodyPr>
              <a:spAutoFit/>
            </a:bodyPr>
            <a:lstStyle/>
            <a:p>
              <a:pPr algn="r" eaLnBrk="1" latinLnBrk="1" hangingPunct="1">
                <a:defRPr/>
              </a:pPr>
              <a:r>
                <a:rPr lang="en-US" altLang="ko-KR" sz="1600" b="1" dirty="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rPr>
                <a:t>Off-JT</a:t>
              </a:r>
              <a:endParaRPr lang="ko-KR" altLang="en-US" sz="1600" b="1" dirty="0">
                <a:solidFill>
                  <a:srgbClr val="FF0000"/>
                </a:solidFill>
                <a:effectLst>
                  <a:outerShdw blurRad="38100" dist="38100" dir="2700000" algn="tl">
                    <a:srgbClr val="000000">
                      <a:alpha val="43137"/>
                    </a:srgbClr>
                  </a:outerShdw>
                </a:effectLst>
                <a:latin typeface="나눔고딕 ExtraBold" pitchFamily="50" charset="-127"/>
                <a:ea typeface="나눔고딕 ExtraBold" pitchFamily="50" charset="-127"/>
              </a:endParaRPr>
            </a:p>
          </p:txBody>
        </p:sp>
      </p:grpSp>
      <p:sp>
        <p:nvSpPr>
          <p:cNvPr id="24582" name="TextBox 1"/>
          <p:cNvSpPr txBox="1">
            <a:spLocks noChangeArrowheads="1"/>
          </p:cNvSpPr>
          <p:nvPr/>
        </p:nvSpPr>
        <p:spPr bwMode="auto">
          <a:xfrm>
            <a:off x="539552" y="2996952"/>
            <a:ext cx="7804150" cy="1323439"/>
          </a:xfrm>
          <a:prstGeom prst="rect">
            <a:avLst/>
          </a:prstGeom>
          <a:noFill/>
          <a:ln w="9525">
            <a:noFill/>
            <a:miter lim="800000"/>
            <a:headEnd/>
            <a:tailEnd/>
          </a:ln>
        </p:spPr>
        <p:txBody>
          <a:bodyPr wrap="square">
            <a:spAutoFit/>
          </a:bodyPr>
          <a:lstStyle/>
          <a:p>
            <a:r>
              <a:rPr lang="en-US" altLang="ko-KR" sz="1600" dirty="0">
                <a:solidFill>
                  <a:schemeClr val="tx2"/>
                </a:solidFill>
              </a:rPr>
              <a:t>A new TVET program </a:t>
            </a:r>
            <a:r>
              <a:rPr lang="en-US" altLang="ko-KR" sz="1600" u="sng" dirty="0">
                <a:solidFill>
                  <a:schemeClr val="tx2"/>
                </a:solidFill>
              </a:rPr>
              <a:t>lead by companies</a:t>
            </a:r>
            <a:r>
              <a:rPr lang="en-US" altLang="ko-KR" sz="1600" dirty="0">
                <a:solidFill>
                  <a:schemeClr val="tx2"/>
                </a:solidFill>
              </a:rPr>
              <a:t>, with programs based on NCS, and in-company trainers train learning workers in a company instead of school</a:t>
            </a:r>
          </a:p>
          <a:p>
            <a:r>
              <a:rPr lang="en-US" altLang="ko-KR" sz="1600" dirty="0">
                <a:solidFill>
                  <a:schemeClr val="tx2"/>
                </a:solidFill>
              </a:rPr>
              <a:t>or vocational training institutes; and be given certification by government and industry. (training duration: 1~4 yrs)</a:t>
            </a:r>
            <a:endParaRPr lang="ko-KR" altLang="en-US" sz="1600" dirty="0">
              <a:solidFill>
                <a:schemeClr val="tx2"/>
              </a:solidFill>
            </a:endParaRPr>
          </a:p>
        </p:txBody>
      </p:sp>
      <p:grpSp>
        <p:nvGrpSpPr>
          <p:cNvPr id="26" name="그룹 4"/>
          <p:cNvGrpSpPr>
            <a:grpSpLocks/>
          </p:cNvGrpSpPr>
          <p:nvPr/>
        </p:nvGrpSpPr>
        <p:grpSpPr bwMode="auto">
          <a:xfrm>
            <a:off x="428596" y="785794"/>
            <a:ext cx="1428760" cy="428628"/>
            <a:chOff x="3274039" y="1310942"/>
            <a:chExt cx="5095875" cy="1088842"/>
          </a:xfrm>
        </p:grpSpPr>
        <p:sp>
          <p:nvSpPr>
            <p:cNvPr id="27" name="WordArt 6"/>
            <p:cNvSpPr>
              <a:spLocks noChangeArrowheads="1" noChangeShapeType="1" noTextEdit="1"/>
            </p:cNvSpPr>
            <p:nvPr/>
          </p:nvSpPr>
          <p:spPr bwMode="auto">
            <a:xfrm>
              <a:off x="3274039" y="1380609"/>
              <a:ext cx="5095875" cy="1019175"/>
            </a:xfrm>
            <a:prstGeom prst="rect">
              <a:avLst/>
            </a:prstGeom>
          </p:spPr>
          <p:txBody>
            <a:bodyPr wrap="none" fromWordArt="1">
              <a:prstTxWarp prst="textSlantUp">
                <a:avLst>
                  <a:gd name="adj" fmla="val 0"/>
                </a:avLst>
              </a:prstTxWarp>
            </a:bodyPr>
            <a:lstStyle/>
            <a:p>
              <a:r>
                <a:rPr lang="en-US" sz="8000" kern="10" dirty="0" smtClean="0">
                  <a:ln w="38100">
                    <a:solidFill>
                      <a:schemeClr val="tx1"/>
                    </a:solidFill>
                    <a:round/>
                    <a:headEnd/>
                    <a:tailEnd/>
                  </a:ln>
                  <a:latin typeface="Wide Latin" pitchFamily="18" charset="0"/>
                </a:rPr>
                <a:t>WBLS</a:t>
              </a:r>
              <a:endParaRPr lang="en-US" sz="8000" kern="10" dirty="0">
                <a:ln w="38100">
                  <a:solidFill>
                    <a:schemeClr val="tx1"/>
                  </a:solidFill>
                  <a:round/>
                  <a:headEnd/>
                  <a:tailEnd/>
                </a:ln>
                <a:latin typeface="Wide Latin" pitchFamily="18" charset="0"/>
              </a:endParaRPr>
            </a:p>
          </p:txBody>
        </p:sp>
        <p:sp>
          <p:nvSpPr>
            <p:cNvPr id="28" name="WordArt 7"/>
            <p:cNvSpPr>
              <a:spLocks noChangeArrowheads="1" noChangeShapeType="1" noTextEdit="1"/>
            </p:cNvSpPr>
            <p:nvPr/>
          </p:nvSpPr>
          <p:spPr bwMode="auto">
            <a:xfrm>
              <a:off x="3274039" y="1310942"/>
              <a:ext cx="5039875" cy="10191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0"/>
                </a:avLst>
              </a:prstTxWarp>
            </a:bodyPr>
            <a:lstStyle/>
            <a:p>
              <a:r>
                <a:rPr lang="en-US" sz="8000" kern="10" dirty="0" smtClean="0">
                  <a:gradFill rotWithShape="1">
                    <a:gsLst>
                      <a:gs pos="0">
                        <a:srgbClr val="F2900E"/>
                      </a:gs>
                      <a:gs pos="50000">
                        <a:srgbClr val="FFCC00"/>
                      </a:gs>
                      <a:gs pos="100000">
                        <a:srgbClr val="F2900E"/>
                      </a:gs>
                    </a:gsLst>
                    <a:lin ang="5400000" scaled="1"/>
                  </a:gradFill>
                  <a:latin typeface="Wide Latin" pitchFamily="18" charset="0"/>
                </a:rPr>
                <a:t>WBLS</a:t>
              </a:r>
              <a:endParaRPr lang="en-US" sz="8000" kern="10" dirty="0">
                <a:gradFill rotWithShape="1">
                  <a:gsLst>
                    <a:gs pos="0">
                      <a:srgbClr val="F2900E"/>
                    </a:gs>
                    <a:gs pos="50000">
                      <a:srgbClr val="FFCC00"/>
                    </a:gs>
                    <a:gs pos="100000">
                      <a:srgbClr val="F2900E"/>
                    </a:gs>
                  </a:gsLst>
                  <a:lin ang="5400000" scaled="1"/>
                </a:gradFill>
                <a:latin typeface="Wide Latin" pitchFamily="18" charset="0"/>
              </a:endParaRPr>
            </a:p>
          </p:txBody>
        </p:sp>
      </p:grpSp>
      <p:sp>
        <p:nvSpPr>
          <p:cNvPr id="29" name="직사각형 28"/>
          <p:cNvSpPr/>
          <p:nvPr/>
        </p:nvSpPr>
        <p:spPr>
          <a:xfrm>
            <a:off x="2000232" y="785794"/>
            <a:ext cx="3526928" cy="400110"/>
          </a:xfrm>
          <a:prstGeom prst="rect">
            <a:avLst/>
          </a:prstGeom>
        </p:spPr>
        <p:txBody>
          <a:bodyPr wrap="none">
            <a:spAutoFit/>
          </a:bodyPr>
          <a:lstStyle/>
          <a:p>
            <a:r>
              <a:rPr lang="en-US" altLang="ko-KR" sz="2000" dirty="0" smtClean="0"/>
              <a:t>Work Based Learning System</a:t>
            </a: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0" name="_x194293792" descr="EMB00000f9c38c8"/>
          <p:cNvPicPr>
            <a:picLocks noChangeAspect="1" noChangeArrowheads="1"/>
          </p:cNvPicPr>
          <p:nvPr/>
        </p:nvPicPr>
        <p:blipFill>
          <a:blip r:embed="rId3" cstate="print"/>
          <a:srcRect/>
          <a:stretch>
            <a:fillRect/>
          </a:stretch>
        </p:blipFill>
        <p:spPr bwMode="auto">
          <a:xfrm>
            <a:off x="0" y="5379615"/>
            <a:ext cx="2123728" cy="1478385"/>
          </a:xfrm>
          <a:prstGeom prst="rect">
            <a:avLst/>
          </a:prstGeom>
          <a:noFill/>
          <a:ln w="9525">
            <a:noFill/>
            <a:miter lim="800000"/>
            <a:headEnd/>
            <a:tailEnd/>
          </a:ln>
        </p:spPr>
      </p:pic>
      <p:pic>
        <p:nvPicPr>
          <p:cNvPr id="48142" name="Picture 124" descr="yamo_1-12"/>
          <p:cNvPicPr>
            <a:picLocks noChangeAspect="1" noChangeArrowheads="1"/>
          </p:cNvPicPr>
          <p:nvPr/>
        </p:nvPicPr>
        <p:blipFill>
          <a:blip r:embed="rId4" cstate="print">
            <a:lum bright="-6000"/>
          </a:blip>
          <a:srcRect/>
          <a:stretch>
            <a:fillRect/>
          </a:stretch>
        </p:blipFill>
        <p:spPr bwMode="auto">
          <a:xfrm>
            <a:off x="1029434" y="4503534"/>
            <a:ext cx="7734300" cy="287337"/>
          </a:xfrm>
          <a:prstGeom prst="rect">
            <a:avLst/>
          </a:prstGeom>
          <a:noFill/>
          <a:ln w="9525">
            <a:noFill/>
            <a:miter lim="800000"/>
            <a:headEnd/>
            <a:tailEnd/>
          </a:ln>
        </p:spPr>
      </p:pic>
      <p:grpSp>
        <p:nvGrpSpPr>
          <p:cNvPr id="2" name="그룹 78"/>
          <p:cNvGrpSpPr>
            <a:grpSpLocks/>
          </p:cNvGrpSpPr>
          <p:nvPr/>
        </p:nvGrpSpPr>
        <p:grpSpPr bwMode="auto">
          <a:xfrm>
            <a:off x="3469421" y="4259059"/>
            <a:ext cx="746125" cy="447675"/>
            <a:chOff x="2501893" y="1639763"/>
            <a:chExt cx="347663" cy="539750"/>
          </a:xfrm>
        </p:grpSpPr>
        <p:sp>
          <p:nvSpPr>
            <p:cNvPr id="12" name="AutoShape 63"/>
            <p:cNvSpPr>
              <a:spLocks noChangeArrowheads="1"/>
            </p:cNvSpPr>
            <p:nvPr/>
          </p:nvSpPr>
          <p:spPr bwMode="auto">
            <a:xfrm>
              <a:off x="2501893" y="1639763"/>
              <a:ext cx="347663" cy="537835"/>
            </a:xfrm>
            <a:prstGeom prst="can">
              <a:avLst>
                <a:gd name="adj" fmla="val 9067"/>
              </a:avLst>
            </a:prstGeom>
            <a:gradFill rotWithShape="1">
              <a:gsLst>
                <a:gs pos="0">
                  <a:srgbClr val="1F5B01"/>
                </a:gs>
                <a:gs pos="50000">
                  <a:srgbClr val="8EC000"/>
                </a:gs>
                <a:gs pos="100000">
                  <a:srgbClr val="1F5B01"/>
                </a:gs>
              </a:gsLst>
              <a:lin ang="0" scaled="1"/>
            </a:gradFill>
            <a:ln w="9525">
              <a:noFill/>
              <a:round/>
              <a:headEnd/>
              <a:tailEnd/>
            </a:ln>
          </p:spPr>
          <p:txBody>
            <a:bodyPr wrap="none" anchor="ctr"/>
            <a:lstStyle/>
            <a:p>
              <a:pPr eaLnBrk="1" latinLnBrk="1" hangingPunct="1">
                <a:defRPr/>
              </a:pPr>
              <a:endParaRPr lang="ko-KR" altLang="en-US">
                <a:effectLst>
                  <a:outerShdw blurRad="38100" dist="38100" dir="2700000" algn="tl">
                    <a:srgbClr val="000000">
                      <a:alpha val="43137"/>
                    </a:srgbClr>
                  </a:outerShdw>
                </a:effectLst>
              </a:endParaRPr>
            </a:p>
          </p:txBody>
        </p:sp>
        <p:pic>
          <p:nvPicPr>
            <p:cNvPr id="48172" name="Rectangle 64"/>
            <p:cNvPicPr>
              <a:picLocks noChangeArrowheads="1"/>
            </p:cNvPicPr>
            <p:nvPr/>
          </p:nvPicPr>
          <p:blipFill>
            <a:blip r:embed="rId5" cstate="print"/>
            <a:srcRect/>
            <a:stretch>
              <a:fillRect/>
            </a:stretch>
          </p:blipFill>
          <p:spPr bwMode="auto">
            <a:xfrm>
              <a:off x="2635243" y="1661988"/>
              <a:ext cx="128588" cy="517525"/>
            </a:xfrm>
            <a:prstGeom prst="rect">
              <a:avLst/>
            </a:prstGeom>
            <a:noFill/>
            <a:ln w="9525">
              <a:noFill/>
              <a:miter lim="800000"/>
              <a:headEnd/>
              <a:tailEnd/>
            </a:ln>
          </p:spPr>
        </p:pic>
      </p:grpSp>
      <p:grpSp>
        <p:nvGrpSpPr>
          <p:cNvPr id="3" name="그룹 81"/>
          <p:cNvGrpSpPr>
            <a:grpSpLocks/>
          </p:cNvGrpSpPr>
          <p:nvPr/>
        </p:nvGrpSpPr>
        <p:grpSpPr bwMode="auto">
          <a:xfrm>
            <a:off x="1243746" y="4449559"/>
            <a:ext cx="746125" cy="257175"/>
            <a:chOff x="2501893" y="1639763"/>
            <a:chExt cx="347663" cy="539750"/>
          </a:xfrm>
        </p:grpSpPr>
        <p:sp>
          <p:nvSpPr>
            <p:cNvPr id="16" name="AutoShape 63"/>
            <p:cNvSpPr>
              <a:spLocks noChangeArrowheads="1"/>
            </p:cNvSpPr>
            <p:nvPr/>
          </p:nvSpPr>
          <p:spPr bwMode="auto">
            <a:xfrm>
              <a:off x="2501893" y="1639763"/>
              <a:ext cx="347663" cy="536417"/>
            </a:xfrm>
            <a:prstGeom prst="can">
              <a:avLst>
                <a:gd name="adj" fmla="val 9067"/>
              </a:avLst>
            </a:prstGeom>
            <a:gradFill rotWithShape="1">
              <a:gsLst>
                <a:gs pos="0">
                  <a:srgbClr val="1F5B01"/>
                </a:gs>
                <a:gs pos="50000">
                  <a:srgbClr val="8EC000"/>
                </a:gs>
                <a:gs pos="100000">
                  <a:srgbClr val="1F5B01"/>
                </a:gs>
              </a:gsLst>
              <a:lin ang="0" scaled="1"/>
            </a:gradFill>
            <a:ln w="9525">
              <a:noFill/>
              <a:round/>
              <a:headEnd/>
              <a:tailEnd/>
            </a:ln>
          </p:spPr>
          <p:txBody>
            <a:bodyPr wrap="none" anchor="ctr"/>
            <a:lstStyle/>
            <a:p>
              <a:pPr eaLnBrk="1" latinLnBrk="1" hangingPunct="1">
                <a:defRPr/>
              </a:pPr>
              <a:endParaRPr lang="ko-KR" altLang="en-US">
                <a:effectLst>
                  <a:outerShdw blurRad="38100" dist="38100" dir="2700000" algn="tl">
                    <a:srgbClr val="000000">
                      <a:alpha val="43137"/>
                    </a:srgbClr>
                  </a:outerShdw>
                </a:effectLst>
              </a:endParaRPr>
            </a:p>
          </p:txBody>
        </p:sp>
        <p:pic>
          <p:nvPicPr>
            <p:cNvPr id="48170" name="Rectangle 64"/>
            <p:cNvPicPr>
              <a:picLocks noChangeArrowheads="1"/>
            </p:cNvPicPr>
            <p:nvPr/>
          </p:nvPicPr>
          <p:blipFill>
            <a:blip r:embed="rId5" cstate="print"/>
            <a:srcRect/>
            <a:stretch>
              <a:fillRect/>
            </a:stretch>
          </p:blipFill>
          <p:spPr bwMode="auto">
            <a:xfrm>
              <a:off x="2635243" y="1661988"/>
              <a:ext cx="128588" cy="517525"/>
            </a:xfrm>
            <a:prstGeom prst="rect">
              <a:avLst/>
            </a:prstGeom>
            <a:noFill/>
            <a:ln w="9525">
              <a:noFill/>
              <a:miter lim="800000"/>
              <a:headEnd/>
              <a:tailEnd/>
            </a:ln>
          </p:spPr>
        </p:pic>
      </p:grpSp>
      <p:grpSp>
        <p:nvGrpSpPr>
          <p:cNvPr id="4" name="그룹 87"/>
          <p:cNvGrpSpPr>
            <a:grpSpLocks/>
          </p:cNvGrpSpPr>
          <p:nvPr/>
        </p:nvGrpSpPr>
        <p:grpSpPr bwMode="auto">
          <a:xfrm>
            <a:off x="7476271" y="3484359"/>
            <a:ext cx="746125" cy="1235075"/>
            <a:chOff x="2501893" y="1639763"/>
            <a:chExt cx="347663" cy="539750"/>
          </a:xfrm>
        </p:grpSpPr>
        <p:sp>
          <p:nvSpPr>
            <p:cNvPr id="19" name="AutoShape 63"/>
            <p:cNvSpPr>
              <a:spLocks noChangeArrowheads="1"/>
            </p:cNvSpPr>
            <p:nvPr/>
          </p:nvSpPr>
          <p:spPr bwMode="auto">
            <a:xfrm>
              <a:off x="2501893" y="1639763"/>
              <a:ext cx="347663" cy="536975"/>
            </a:xfrm>
            <a:prstGeom prst="can">
              <a:avLst>
                <a:gd name="adj" fmla="val 9067"/>
              </a:avLst>
            </a:prstGeom>
            <a:gradFill rotWithShape="1">
              <a:gsLst>
                <a:gs pos="0">
                  <a:srgbClr val="1F5B01"/>
                </a:gs>
                <a:gs pos="50000">
                  <a:srgbClr val="8EC000"/>
                </a:gs>
                <a:gs pos="100000">
                  <a:srgbClr val="1F5B01"/>
                </a:gs>
              </a:gsLst>
              <a:lin ang="0" scaled="1"/>
            </a:gradFill>
            <a:ln w="9525">
              <a:noFill/>
              <a:round/>
              <a:headEnd/>
              <a:tailEnd/>
            </a:ln>
          </p:spPr>
          <p:txBody>
            <a:bodyPr wrap="none" anchor="ctr"/>
            <a:lstStyle/>
            <a:p>
              <a:pPr eaLnBrk="1" latinLnBrk="1" hangingPunct="1">
                <a:defRPr/>
              </a:pPr>
              <a:endParaRPr lang="ko-KR" altLang="en-US">
                <a:effectLst>
                  <a:outerShdw blurRad="38100" dist="38100" dir="2700000" algn="tl">
                    <a:srgbClr val="000000">
                      <a:alpha val="43137"/>
                    </a:srgbClr>
                  </a:outerShdw>
                </a:effectLst>
              </a:endParaRPr>
            </a:p>
          </p:txBody>
        </p:sp>
        <p:pic>
          <p:nvPicPr>
            <p:cNvPr id="48168" name="Rectangle 64"/>
            <p:cNvPicPr>
              <a:picLocks noChangeArrowheads="1"/>
            </p:cNvPicPr>
            <p:nvPr/>
          </p:nvPicPr>
          <p:blipFill>
            <a:blip r:embed="rId5" cstate="print"/>
            <a:srcRect/>
            <a:stretch>
              <a:fillRect/>
            </a:stretch>
          </p:blipFill>
          <p:spPr bwMode="auto">
            <a:xfrm>
              <a:off x="2635243" y="1661988"/>
              <a:ext cx="128588" cy="517525"/>
            </a:xfrm>
            <a:prstGeom prst="rect">
              <a:avLst/>
            </a:prstGeom>
            <a:noFill/>
            <a:ln w="9525">
              <a:noFill/>
              <a:miter lim="800000"/>
              <a:headEnd/>
              <a:tailEnd/>
            </a:ln>
          </p:spPr>
        </p:pic>
      </p:grpSp>
      <p:grpSp>
        <p:nvGrpSpPr>
          <p:cNvPr id="5" name="그룹 90"/>
          <p:cNvGrpSpPr>
            <a:grpSpLocks/>
          </p:cNvGrpSpPr>
          <p:nvPr/>
        </p:nvGrpSpPr>
        <p:grpSpPr bwMode="auto">
          <a:xfrm>
            <a:off x="5568096" y="3966959"/>
            <a:ext cx="746125" cy="739775"/>
            <a:chOff x="2501893" y="1639763"/>
            <a:chExt cx="347663" cy="539750"/>
          </a:xfrm>
        </p:grpSpPr>
        <p:sp>
          <p:nvSpPr>
            <p:cNvPr id="22" name="AutoShape 63"/>
            <p:cNvSpPr>
              <a:spLocks noChangeArrowheads="1"/>
            </p:cNvSpPr>
            <p:nvPr/>
          </p:nvSpPr>
          <p:spPr bwMode="auto">
            <a:xfrm>
              <a:off x="2501893" y="1639763"/>
              <a:ext cx="347663" cy="536275"/>
            </a:xfrm>
            <a:prstGeom prst="can">
              <a:avLst>
                <a:gd name="adj" fmla="val 9067"/>
              </a:avLst>
            </a:prstGeom>
            <a:gradFill rotWithShape="1">
              <a:gsLst>
                <a:gs pos="0">
                  <a:srgbClr val="1F5B01"/>
                </a:gs>
                <a:gs pos="50000">
                  <a:srgbClr val="8EC000"/>
                </a:gs>
                <a:gs pos="100000">
                  <a:srgbClr val="1F5B01"/>
                </a:gs>
              </a:gsLst>
              <a:lin ang="0" scaled="1"/>
            </a:gradFill>
            <a:ln w="9525">
              <a:noFill/>
              <a:round/>
              <a:headEnd/>
              <a:tailEnd/>
            </a:ln>
          </p:spPr>
          <p:txBody>
            <a:bodyPr wrap="none" anchor="ctr"/>
            <a:lstStyle/>
            <a:p>
              <a:pPr eaLnBrk="1" latinLnBrk="1" hangingPunct="1">
                <a:defRPr/>
              </a:pPr>
              <a:endParaRPr lang="ko-KR" altLang="en-US">
                <a:effectLst>
                  <a:outerShdw blurRad="38100" dist="38100" dir="2700000" algn="tl">
                    <a:srgbClr val="000000">
                      <a:alpha val="43137"/>
                    </a:srgbClr>
                  </a:outerShdw>
                </a:effectLst>
              </a:endParaRPr>
            </a:p>
          </p:txBody>
        </p:sp>
        <p:pic>
          <p:nvPicPr>
            <p:cNvPr id="48166" name="Rectangle 64"/>
            <p:cNvPicPr>
              <a:picLocks noChangeArrowheads="1"/>
            </p:cNvPicPr>
            <p:nvPr/>
          </p:nvPicPr>
          <p:blipFill>
            <a:blip r:embed="rId5" cstate="print"/>
            <a:srcRect/>
            <a:stretch>
              <a:fillRect/>
            </a:stretch>
          </p:blipFill>
          <p:spPr bwMode="auto">
            <a:xfrm>
              <a:off x="2635243" y="1661988"/>
              <a:ext cx="128588" cy="517525"/>
            </a:xfrm>
            <a:prstGeom prst="rect">
              <a:avLst/>
            </a:prstGeom>
            <a:noFill/>
            <a:ln w="9525">
              <a:noFill/>
              <a:miter lim="800000"/>
              <a:headEnd/>
              <a:tailEnd/>
            </a:ln>
          </p:spPr>
        </p:pic>
      </p:grpSp>
      <p:sp>
        <p:nvSpPr>
          <p:cNvPr id="24" name="TextBox 23"/>
          <p:cNvSpPr txBox="1"/>
          <p:nvPr/>
        </p:nvSpPr>
        <p:spPr>
          <a:xfrm>
            <a:off x="852767" y="3875562"/>
            <a:ext cx="1524000" cy="707886"/>
          </a:xfrm>
          <a:prstGeom prst="rect">
            <a:avLst/>
          </a:prstGeom>
          <a:noFill/>
        </p:spPr>
        <p:txBody>
          <a:bodyPr>
            <a:spAutoFit/>
          </a:bodyPr>
          <a:lstStyle/>
          <a:p>
            <a:pPr algn="ctr" eaLnBrk="1" latinLnBrk="1" hangingPunct="1">
              <a:defRPr/>
            </a:pPr>
            <a:r>
              <a:rPr lang="en-US" altLang="ko-KR" sz="2000" b="1" i="1" kern="10" dirty="0">
                <a:ln w="9525">
                  <a:noFill/>
                  <a:round/>
                  <a:headEnd/>
                  <a:tailEnd/>
                </a:ln>
                <a:gradFill rotWithShape="1">
                  <a:gsLst>
                    <a:gs pos="0">
                      <a:srgbClr val="9B9B00"/>
                    </a:gs>
                    <a:gs pos="50000">
                      <a:srgbClr val="FFFF00"/>
                    </a:gs>
                    <a:gs pos="100000">
                      <a:srgbClr val="9B9B00"/>
                    </a:gs>
                  </a:gsLst>
                  <a:lin ang="2700000" scaled="1"/>
                </a:gradFill>
                <a:effectLst>
                  <a:outerShdw dist="17961" dir="2700000" algn="ctr" rotWithShape="0">
                    <a:schemeClr val="tx2"/>
                  </a:outerShdw>
                </a:effectLst>
                <a:latin typeface="Arial"/>
                <a:cs typeface="Arial"/>
              </a:rPr>
              <a:t>5,000</a:t>
            </a:r>
          </a:p>
          <a:p>
            <a:pPr algn="ctr" eaLnBrk="1" latinLnBrk="1" hangingPunct="1">
              <a:defRPr/>
            </a:pPr>
            <a:r>
              <a:rPr lang="en-US" altLang="ko-KR" sz="2000" b="1" i="1" kern="10" dirty="0">
                <a:ln w="9525">
                  <a:noFill/>
                  <a:round/>
                  <a:headEnd/>
                  <a:tailEnd/>
                </a:ln>
                <a:solidFill>
                  <a:srgbClr val="FFC000"/>
                </a:solidFill>
                <a:effectLst>
                  <a:outerShdw dist="17961" dir="2700000" algn="ctr" rotWithShape="0">
                    <a:schemeClr val="tx2"/>
                  </a:outerShdw>
                </a:effectLst>
                <a:latin typeface="Arial"/>
                <a:cs typeface="Arial"/>
              </a:rPr>
              <a:t>1,300</a:t>
            </a:r>
            <a:endParaRPr lang="ko-KR" altLang="en-US" sz="2000" dirty="0">
              <a:solidFill>
                <a:srgbClr val="FFC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25" name="TextBox 24"/>
          <p:cNvSpPr txBox="1"/>
          <p:nvPr/>
        </p:nvSpPr>
        <p:spPr>
          <a:xfrm>
            <a:off x="3059832" y="3861048"/>
            <a:ext cx="1536699" cy="707886"/>
          </a:xfrm>
          <a:prstGeom prst="rect">
            <a:avLst/>
          </a:prstGeom>
          <a:noFill/>
        </p:spPr>
        <p:txBody>
          <a:bodyPr>
            <a:spAutoFit/>
          </a:bodyPr>
          <a:lstStyle/>
          <a:p>
            <a:pPr algn="ctr" eaLnBrk="1" latinLnBrk="1" hangingPunct="1">
              <a:defRPr/>
            </a:pPr>
            <a:r>
              <a:rPr lang="en-US" altLang="ko-KR" sz="2000" b="1" i="1" kern="10" dirty="0">
                <a:ln w="9525">
                  <a:noFill/>
                  <a:round/>
                  <a:headEnd/>
                  <a:tailEnd/>
                </a:ln>
                <a:gradFill rotWithShape="1">
                  <a:gsLst>
                    <a:gs pos="0">
                      <a:srgbClr val="9B9B00"/>
                    </a:gs>
                    <a:gs pos="50000">
                      <a:srgbClr val="FFFF00"/>
                    </a:gs>
                    <a:gs pos="100000">
                      <a:srgbClr val="9B9B00"/>
                    </a:gs>
                  </a:gsLst>
                  <a:lin ang="2700000" scaled="1"/>
                </a:gradFill>
                <a:effectLst>
                  <a:outerShdw dist="17961" dir="2700000" algn="ctr" rotWithShape="0">
                    <a:schemeClr val="tx2"/>
                  </a:outerShdw>
                </a:effectLst>
                <a:latin typeface="Arial"/>
                <a:cs typeface="Arial"/>
              </a:rPr>
              <a:t>20,000</a:t>
            </a:r>
          </a:p>
          <a:p>
            <a:pPr algn="ctr" eaLnBrk="1" latinLnBrk="1" hangingPunct="1">
              <a:defRPr/>
            </a:pPr>
            <a:r>
              <a:rPr lang="en-US" altLang="ko-KR" sz="2000" b="1" i="1" kern="10" dirty="0">
                <a:ln w="9525">
                  <a:noFill/>
                  <a:round/>
                  <a:headEnd/>
                  <a:tailEnd/>
                </a:ln>
                <a:solidFill>
                  <a:srgbClr val="FFC000"/>
                </a:solidFill>
                <a:effectLst>
                  <a:outerShdw dist="17961" dir="2700000" algn="ctr" rotWithShape="0">
                    <a:schemeClr val="tx2"/>
                  </a:outerShdw>
                </a:effectLst>
                <a:latin typeface="Arial"/>
                <a:cs typeface="Arial"/>
              </a:rPr>
              <a:t>3,000</a:t>
            </a:r>
            <a:endParaRPr lang="ko-KR" altLang="en-US" sz="2000" dirty="0">
              <a:solidFill>
                <a:srgbClr val="FFC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26" name="TextBox 25"/>
          <p:cNvSpPr txBox="1"/>
          <p:nvPr/>
        </p:nvSpPr>
        <p:spPr>
          <a:xfrm>
            <a:off x="5213389" y="3618614"/>
            <a:ext cx="1524000" cy="707886"/>
          </a:xfrm>
          <a:prstGeom prst="rect">
            <a:avLst/>
          </a:prstGeom>
          <a:noFill/>
        </p:spPr>
        <p:txBody>
          <a:bodyPr>
            <a:spAutoFit/>
          </a:bodyPr>
          <a:lstStyle/>
          <a:p>
            <a:pPr algn="ctr" eaLnBrk="1" latinLnBrk="1" hangingPunct="1">
              <a:defRPr/>
            </a:pPr>
            <a:r>
              <a:rPr lang="en-US" altLang="ko-KR" sz="2000" b="1" i="1" kern="10" dirty="0">
                <a:ln w="9525">
                  <a:noFill/>
                  <a:round/>
                  <a:headEnd/>
                  <a:tailEnd/>
                </a:ln>
                <a:gradFill rotWithShape="1">
                  <a:gsLst>
                    <a:gs pos="0">
                      <a:srgbClr val="9B9B00"/>
                    </a:gs>
                    <a:gs pos="50000">
                      <a:srgbClr val="FFFF00"/>
                    </a:gs>
                    <a:gs pos="100000">
                      <a:srgbClr val="9B9B00"/>
                    </a:gs>
                  </a:gsLst>
                  <a:lin ang="2700000" scaled="1"/>
                </a:gradFill>
                <a:effectLst>
                  <a:outerShdw dist="17961" dir="2700000" algn="ctr" rotWithShape="0">
                    <a:schemeClr val="tx2"/>
                  </a:outerShdw>
                </a:effectLst>
                <a:latin typeface="Arial"/>
                <a:cs typeface="Arial"/>
              </a:rPr>
              <a:t>42,000</a:t>
            </a:r>
          </a:p>
          <a:p>
            <a:pPr algn="ctr" eaLnBrk="1" latinLnBrk="1" hangingPunct="1">
              <a:defRPr/>
            </a:pPr>
            <a:r>
              <a:rPr lang="en-US" altLang="ko-KR" sz="2000" b="1" i="1" kern="10" dirty="0">
                <a:ln w="9525">
                  <a:noFill/>
                  <a:round/>
                  <a:headEnd/>
                  <a:tailEnd/>
                </a:ln>
                <a:solidFill>
                  <a:srgbClr val="FFC000"/>
                </a:solidFill>
                <a:effectLst>
                  <a:outerShdw dist="17961" dir="2700000" algn="ctr" rotWithShape="0">
                    <a:schemeClr val="tx2"/>
                  </a:outerShdw>
                </a:effectLst>
                <a:latin typeface="Arial"/>
                <a:cs typeface="Arial"/>
              </a:rPr>
              <a:t>6,000</a:t>
            </a:r>
            <a:endParaRPr lang="ko-KR" altLang="en-US" sz="2000" dirty="0">
              <a:solidFill>
                <a:srgbClr val="FFC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27" name="TextBox 26"/>
          <p:cNvSpPr txBox="1"/>
          <p:nvPr/>
        </p:nvSpPr>
        <p:spPr>
          <a:xfrm>
            <a:off x="7251059" y="3189090"/>
            <a:ext cx="1279525" cy="707886"/>
          </a:xfrm>
          <a:prstGeom prst="rect">
            <a:avLst/>
          </a:prstGeom>
          <a:noFill/>
        </p:spPr>
        <p:txBody>
          <a:bodyPr>
            <a:spAutoFit/>
          </a:bodyPr>
          <a:lstStyle/>
          <a:p>
            <a:pPr algn="ctr" eaLnBrk="1" latinLnBrk="1" hangingPunct="1">
              <a:defRPr/>
            </a:pPr>
            <a:r>
              <a:rPr lang="en-US" altLang="ko-KR" sz="2000" b="1" i="1" kern="10" dirty="0">
                <a:ln w="9525">
                  <a:noFill/>
                  <a:round/>
                  <a:headEnd/>
                  <a:tailEnd/>
                </a:ln>
                <a:gradFill rotWithShape="1">
                  <a:gsLst>
                    <a:gs pos="0">
                      <a:srgbClr val="9B9B00"/>
                    </a:gs>
                    <a:gs pos="50000">
                      <a:srgbClr val="FFFF00"/>
                    </a:gs>
                    <a:gs pos="100000">
                      <a:srgbClr val="9B9B00"/>
                    </a:gs>
                  </a:gsLst>
                  <a:lin ang="2700000" scaled="1"/>
                </a:gradFill>
                <a:effectLst>
                  <a:outerShdw dist="17961" dir="2700000" algn="ctr" rotWithShape="0">
                    <a:schemeClr val="tx2"/>
                  </a:outerShdw>
                </a:effectLst>
                <a:latin typeface="Arial"/>
                <a:cs typeface="Arial"/>
              </a:rPr>
              <a:t>70,000</a:t>
            </a:r>
          </a:p>
          <a:p>
            <a:pPr algn="ctr" eaLnBrk="1" latinLnBrk="1" hangingPunct="1">
              <a:defRPr/>
            </a:pPr>
            <a:r>
              <a:rPr lang="en-US" altLang="ko-KR" sz="2000" b="1" i="1" kern="10" dirty="0">
                <a:ln w="9525">
                  <a:noFill/>
                  <a:round/>
                  <a:headEnd/>
                  <a:tailEnd/>
                </a:ln>
                <a:solidFill>
                  <a:srgbClr val="FFC000"/>
                </a:solidFill>
                <a:effectLst>
                  <a:outerShdw dist="17961" dir="2700000" algn="ctr" rotWithShape="0">
                    <a:schemeClr val="tx2"/>
                  </a:outerShdw>
                </a:effectLst>
                <a:latin typeface="Arial"/>
                <a:cs typeface="Arial"/>
              </a:rPr>
              <a:t>10,000</a:t>
            </a:r>
            <a:endParaRPr lang="ko-KR" altLang="en-US" sz="2000" dirty="0">
              <a:solidFill>
                <a:srgbClr val="FFC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28" name="TextBox 27"/>
          <p:cNvSpPr txBox="1"/>
          <p:nvPr/>
        </p:nvSpPr>
        <p:spPr>
          <a:xfrm>
            <a:off x="1167546" y="4833734"/>
            <a:ext cx="857250" cy="323850"/>
          </a:xfrm>
          <a:prstGeom prst="rect">
            <a:avLst/>
          </a:prstGeom>
          <a:noFill/>
        </p:spPr>
        <p:txBody>
          <a:bodyPr>
            <a:spAutoFit/>
          </a:bodyPr>
          <a:lstStyle/>
          <a:p>
            <a:pPr algn="ctr" eaLnBrk="1" latinLnBrk="1" hangingPunct="1">
              <a:defRPr/>
            </a:pPr>
            <a:r>
              <a:rPr lang="en-US" altLang="ko-KR" sz="1500" i="1" dirty="0">
                <a:solidFill>
                  <a:srgbClr val="FF0000"/>
                </a:solidFill>
                <a:effectLst>
                  <a:outerShdw blurRad="38100" dist="38100" dir="2700000" algn="tl">
                    <a:srgbClr val="000000">
                      <a:alpha val="43137"/>
                    </a:srgbClr>
                  </a:outerShdw>
                </a:effectLst>
                <a:latin typeface="굴림" pitchFamily="50" charset="-127"/>
                <a:ea typeface="굴림" pitchFamily="50" charset="-127"/>
              </a:rPr>
              <a:t>’</a:t>
            </a:r>
            <a:r>
              <a:rPr lang="en-US" altLang="ko-KR"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rPr>
              <a:t>14</a:t>
            </a:r>
            <a:endParaRPr lang="ko-KR" altLang="en-US"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29" name="TextBox 28"/>
          <p:cNvSpPr txBox="1"/>
          <p:nvPr/>
        </p:nvSpPr>
        <p:spPr>
          <a:xfrm>
            <a:off x="3020159" y="4846434"/>
            <a:ext cx="857250" cy="323850"/>
          </a:xfrm>
          <a:prstGeom prst="rect">
            <a:avLst/>
          </a:prstGeom>
          <a:noFill/>
        </p:spPr>
        <p:txBody>
          <a:bodyPr>
            <a:spAutoFit/>
          </a:bodyPr>
          <a:lstStyle/>
          <a:p>
            <a:pPr algn="ctr" eaLnBrk="1" latinLnBrk="1" hangingPunct="1">
              <a:defRPr/>
            </a:pPr>
            <a:r>
              <a:rPr lang="en-US" altLang="ko-KR" sz="1500" i="1" dirty="0">
                <a:solidFill>
                  <a:srgbClr val="FF0000"/>
                </a:solidFill>
                <a:effectLst>
                  <a:outerShdw blurRad="38100" dist="38100" dir="2700000" algn="tl">
                    <a:srgbClr val="000000">
                      <a:alpha val="43137"/>
                    </a:srgbClr>
                  </a:outerShdw>
                </a:effectLst>
                <a:latin typeface="굴림" pitchFamily="50" charset="-127"/>
                <a:ea typeface="굴림" pitchFamily="50" charset="-127"/>
              </a:rPr>
              <a:t>’</a:t>
            </a:r>
            <a:r>
              <a:rPr lang="en-US" altLang="ko-KR"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rPr>
              <a:t>15</a:t>
            </a:r>
            <a:endParaRPr lang="ko-KR" altLang="en-US"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30" name="TextBox 29"/>
          <p:cNvSpPr txBox="1"/>
          <p:nvPr/>
        </p:nvSpPr>
        <p:spPr>
          <a:xfrm>
            <a:off x="5536346" y="4833734"/>
            <a:ext cx="857250" cy="323850"/>
          </a:xfrm>
          <a:prstGeom prst="rect">
            <a:avLst/>
          </a:prstGeom>
          <a:noFill/>
        </p:spPr>
        <p:txBody>
          <a:bodyPr>
            <a:spAutoFit/>
          </a:bodyPr>
          <a:lstStyle/>
          <a:p>
            <a:pPr algn="ctr" eaLnBrk="1" latinLnBrk="1" hangingPunct="1">
              <a:defRPr/>
            </a:pPr>
            <a:r>
              <a:rPr lang="en-US" altLang="ko-KR" sz="1500" i="1" dirty="0">
                <a:solidFill>
                  <a:srgbClr val="FF0000"/>
                </a:solidFill>
                <a:effectLst>
                  <a:outerShdw blurRad="38100" dist="38100" dir="2700000" algn="tl">
                    <a:srgbClr val="000000">
                      <a:alpha val="43137"/>
                    </a:srgbClr>
                  </a:outerShdw>
                </a:effectLst>
                <a:latin typeface="굴림" pitchFamily="50" charset="-127"/>
                <a:ea typeface="굴림" pitchFamily="50" charset="-127"/>
              </a:rPr>
              <a:t>’</a:t>
            </a:r>
            <a:r>
              <a:rPr lang="en-US" altLang="ko-KR"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rPr>
              <a:t>16</a:t>
            </a:r>
            <a:endParaRPr lang="ko-KR" altLang="en-US"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endParaRPr>
          </a:p>
        </p:txBody>
      </p:sp>
      <p:sp>
        <p:nvSpPr>
          <p:cNvPr id="31" name="TextBox 30"/>
          <p:cNvSpPr txBox="1"/>
          <p:nvPr/>
        </p:nvSpPr>
        <p:spPr>
          <a:xfrm>
            <a:off x="7454046" y="4833734"/>
            <a:ext cx="857250" cy="323850"/>
          </a:xfrm>
          <a:prstGeom prst="rect">
            <a:avLst/>
          </a:prstGeom>
          <a:noFill/>
        </p:spPr>
        <p:txBody>
          <a:bodyPr>
            <a:spAutoFit/>
          </a:bodyPr>
          <a:lstStyle/>
          <a:p>
            <a:pPr algn="ctr" eaLnBrk="1" latinLnBrk="1" hangingPunct="1">
              <a:defRPr/>
            </a:pPr>
            <a:r>
              <a:rPr lang="en-US" altLang="ko-KR" sz="1500" i="1" dirty="0">
                <a:solidFill>
                  <a:srgbClr val="FF0000"/>
                </a:solidFill>
                <a:effectLst>
                  <a:outerShdw blurRad="38100" dist="38100" dir="2700000" algn="tl">
                    <a:srgbClr val="000000">
                      <a:alpha val="43137"/>
                    </a:srgbClr>
                  </a:outerShdw>
                </a:effectLst>
                <a:latin typeface="굴림" pitchFamily="50" charset="-127"/>
                <a:ea typeface="굴림" pitchFamily="50" charset="-127"/>
              </a:rPr>
              <a:t>’</a:t>
            </a:r>
            <a:r>
              <a:rPr lang="en-US" altLang="ko-KR"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rPr>
              <a:t>17</a:t>
            </a:r>
            <a:endParaRPr lang="ko-KR" altLang="en-US" sz="1500" i="1" dirty="0">
              <a:solidFill>
                <a:srgbClr val="FF0000"/>
              </a:solidFill>
              <a:effectLst>
                <a:outerShdw blurRad="38100" dist="38100" dir="2700000" algn="tl">
                  <a:srgbClr val="000000">
                    <a:alpha val="43137"/>
                  </a:srgbClr>
                </a:outerShdw>
              </a:effectLst>
              <a:latin typeface="HY견고딕" pitchFamily="18" charset="-127"/>
              <a:ea typeface="HY견고딕" pitchFamily="18" charset="-127"/>
            </a:endParaRPr>
          </a:p>
        </p:txBody>
      </p:sp>
      <p:grpSp>
        <p:nvGrpSpPr>
          <p:cNvPr id="6" name="그룹 100"/>
          <p:cNvGrpSpPr>
            <a:grpSpLocks/>
          </p:cNvGrpSpPr>
          <p:nvPr/>
        </p:nvGrpSpPr>
        <p:grpSpPr bwMode="auto">
          <a:xfrm>
            <a:off x="0" y="908720"/>
            <a:ext cx="4305300" cy="1368152"/>
            <a:chOff x="1536700" y="4216400"/>
            <a:chExt cx="4305300" cy="760413"/>
          </a:xfrm>
          <a:solidFill>
            <a:schemeClr val="bg1"/>
          </a:solidFill>
        </p:grpSpPr>
        <p:pic>
          <p:nvPicPr>
            <p:cNvPr id="48163" name="Picture 195" descr="마지막장_9"/>
            <p:cNvPicPr>
              <a:picLocks noChangeAspect="1" noChangeArrowheads="1"/>
            </p:cNvPicPr>
            <p:nvPr/>
          </p:nvPicPr>
          <p:blipFill>
            <a:blip r:embed="rId6" cstate="print"/>
            <a:srcRect/>
            <a:stretch>
              <a:fillRect/>
            </a:stretch>
          </p:blipFill>
          <p:spPr bwMode="auto">
            <a:xfrm>
              <a:off x="1536700" y="4216400"/>
              <a:ext cx="4305300" cy="760413"/>
            </a:xfrm>
            <a:prstGeom prst="rect">
              <a:avLst/>
            </a:prstGeom>
            <a:grpFill/>
            <a:ln w="9525">
              <a:noFill/>
              <a:miter lim="800000"/>
              <a:headEnd/>
              <a:tailEnd/>
            </a:ln>
          </p:spPr>
        </p:pic>
        <p:sp>
          <p:nvSpPr>
            <p:cNvPr id="48164" name="Rectangle 196"/>
            <p:cNvSpPr>
              <a:spLocks noChangeArrowheads="1"/>
            </p:cNvSpPr>
            <p:nvPr/>
          </p:nvSpPr>
          <p:spPr bwMode="auto">
            <a:xfrm>
              <a:off x="2141538" y="4368800"/>
              <a:ext cx="3154362" cy="238125"/>
            </a:xfrm>
            <a:prstGeom prst="rect">
              <a:avLst/>
            </a:prstGeom>
            <a:grpFill/>
            <a:ln w="9525" algn="ctr">
              <a:noFill/>
              <a:miter lim="800000"/>
              <a:headEnd/>
              <a:tailEnd/>
            </a:ln>
            <a:effectLst>
              <a:outerShdw dist="17961" dir="2700000" algn="ctr" rotWithShape="0">
                <a:schemeClr val="tx2"/>
              </a:outerShdw>
            </a:effectLst>
          </p:spPr>
          <p:txBody>
            <a:bodyPr wrap="none" lIns="0" tIns="0" rIns="0" bIns="36000" anchor="ctr"/>
            <a:lstStyle/>
            <a:p>
              <a:pPr algn="ctr" eaLnBrk="1" latinLnBrk="1" hangingPunct="1"/>
              <a:r>
                <a:rPr lang="en-US" altLang="ko-KR" sz="2400" b="1" dirty="0" smtClean="0">
                  <a:solidFill>
                    <a:schemeClr val="tx1"/>
                  </a:solidFill>
                  <a:latin typeface="HY견고딕" pitchFamily="18" charset="-127"/>
                  <a:ea typeface="HY견고딕" pitchFamily="18" charset="-127"/>
                </a:rPr>
                <a:t>Long term </a:t>
              </a:r>
              <a:r>
                <a:rPr lang="en-US" altLang="ko-KR" sz="2400" b="1" dirty="0">
                  <a:solidFill>
                    <a:schemeClr val="tx1"/>
                  </a:solidFill>
                  <a:latin typeface="HY견고딕" pitchFamily="18" charset="-127"/>
                  <a:ea typeface="HY견고딕" pitchFamily="18" charset="-127"/>
                </a:rPr>
                <a:t>goal</a:t>
              </a:r>
              <a:endParaRPr lang="ko-KR" altLang="en-US" sz="2400" b="1" dirty="0">
                <a:solidFill>
                  <a:schemeClr val="tx1"/>
                </a:solidFill>
                <a:latin typeface="HY견고딕" pitchFamily="18" charset="-127"/>
                <a:ea typeface="HY견고딕" pitchFamily="18" charset="-127"/>
              </a:endParaRPr>
            </a:p>
          </p:txBody>
        </p:sp>
      </p:grpSp>
      <p:sp>
        <p:nvSpPr>
          <p:cNvPr id="48156" name="Rectangle 4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48159" name="Rectangle 4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ko-KR" altLang="en-US"/>
          </a:p>
        </p:txBody>
      </p:sp>
      <p:sp>
        <p:nvSpPr>
          <p:cNvPr id="37" name="TextBox 36"/>
          <p:cNvSpPr txBox="1"/>
          <p:nvPr/>
        </p:nvSpPr>
        <p:spPr>
          <a:xfrm>
            <a:off x="-252536" y="3789040"/>
            <a:ext cx="1524001" cy="784225"/>
          </a:xfrm>
          <a:prstGeom prst="rect">
            <a:avLst/>
          </a:prstGeom>
          <a:noFill/>
        </p:spPr>
        <p:txBody>
          <a:bodyPr>
            <a:spAutoFit/>
          </a:bodyPr>
          <a:lstStyle/>
          <a:p>
            <a:pPr algn="ctr" eaLnBrk="1" latinLnBrk="1" hangingPunct="1">
              <a:defRPr/>
            </a:pPr>
            <a:r>
              <a:rPr lang="en-US" altLang="ko-KR" sz="1500" b="1" i="1" kern="10" dirty="0">
                <a:ln w="9525">
                  <a:noFill/>
                  <a:round/>
                  <a:headEnd/>
                  <a:tailEnd/>
                </a:ln>
                <a:solidFill>
                  <a:srgbClr val="FFFF00"/>
                </a:solidFill>
                <a:effectLst>
                  <a:outerShdw dist="17961" dir="2700000" algn="ctr" rotWithShape="0">
                    <a:schemeClr val="tx2"/>
                  </a:outerShdw>
                </a:effectLst>
                <a:latin typeface="Arial"/>
                <a:cs typeface="Arial"/>
              </a:rPr>
              <a:t>Learning worker</a:t>
            </a:r>
            <a:endParaRPr lang="en-US" altLang="ko-KR" sz="1500" b="1" i="1" kern="10" dirty="0">
              <a:ln w="9525">
                <a:noFill/>
                <a:round/>
                <a:headEnd/>
                <a:tailEnd/>
              </a:ln>
              <a:solidFill>
                <a:srgbClr val="FFFF00"/>
              </a:solidFill>
              <a:effectLst>
                <a:outerShdw blurRad="38100" dist="38100" dir="2700000" algn="tl">
                  <a:srgbClr val="000000">
                    <a:alpha val="43137"/>
                  </a:srgbClr>
                </a:outerShdw>
              </a:effectLst>
              <a:latin typeface="HY견고딕" pitchFamily="18" charset="-127"/>
              <a:ea typeface="HY견고딕" pitchFamily="18" charset="-127"/>
              <a:cs typeface="Arial"/>
            </a:endParaRPr>
          </a:p>
          <a:p>
            <a:pPr algn="ctr" eaLnBrk="1" latinLnBrk="1" hangingPunct="1">
              <a:defRPr/>
            </a:pPr>
            <a:r>
              <a:rPr lang="en-US" altLang="ko-KR" sz="1500" b="1" i="1" kern="10" dirty="0">
                <a:ln w="9525">
                  <a:noFill/>
                  <a:round/>
                  <a:headEnd/>
                  <a:tailEnd/>
                </a:ln>
                <a:solidFill>
                  <a:schemeClr val="tx2"/>
                </a:solidFill>
                <a:effectLst>
                  <a:outerShdw blurRad="38100" dist="38100" dir="2700000" algn="tl">
                    <a:srgbClr val="000000">
                      <a:alpha val="43137"/>
                    </a:srgbClr>
                  </a:outerShdw>
                </a:effectLst>
                <a:latin typeface="HY견고딕" pitchFamily="18" charset="-127"/>
                <a:ea typeface="HY견고딕" pitchFamily="18" charset="-127"/>
                <a:cs typeface="Arial"/>
              </a:rPr>
              <a:t>Company</a:t>
            </a:r>
            <a:endParaRPr lang="en-US" altLang="ko-KR" sz="1500" b="1" i="1" kern="10" dirty="0">
              <a:ln w="9525">
                <a:noFill/>
                <a:round/>
                <a:headEnd/>
                <a:tailEnd/>
              </a:ln>
              <a:solidFill>
                <a:schemeClr val="tx2"/>
              </a:solidFill>
              <a:effectLst>
                <a:outerShdw dist="17961" dir="2700000" algn="ctr" rotWithShape="0">
                  <a:schemeClr val="tx2"/>
                </a:outerShdw>
              </a:effectLst>
              <a:latin typeface="Arial"/>
              <a:cs typeface="Arial"/>
            </a:endParaRPr>
          </a:p>
        </p:txBody>
      </p:sp>
      <p:pic>
        <p:nvPicPr>
          <p:cNvPr id="39" name="그림 21"/>
          <p:cNvPicPr>
            <a:picLocks noChangeAspect="1"/>
          </p:cNvPicPr>
          <p:nvPr/>
        </p:nvPicPr>
        <p:blipFill>
          <a:blip r:embed="rId7" cstate="print"/>
          <a:srcRect/>
          <a:stretch>
            <a:fillRect/>
          </a:stretch>
        </p:blipFill>
        <p:spPr bwMode="auto">
          <a:xfrm>
            <a:off x="6015037" y="0"/>
            <a:ext cx="3128963" cy="2128837"/>
          </a:xfrm>
          <a:prstGeom prst="rect">
            <a:avLst/>
          </a:prstGeom>
          <a:noFill/>
          <a:ln w="9525">
            <a:noFill/>
            <a:miter lim="800000"/>
            <a:headEnd/>
            <a:tailEnd/>
          </a:ln>
        </p:spPr>
      </p:pic>
      <p:pic>
        <p:nvPicPr>
          <p:cNvPr id="40" name="그림 3"/>
          <p:cNvPicPr>
            <a:picLocks noChangeAspect="1"/>
          </p:cNvPicPr>
          <p:nvPr/>
        </p:nvPicPr>
        <p:blipFill>
          <a:blip r:embed="rId8" cstate="print"/>
          <a:srcRect/>
          <a:stretch>
            <a:fillRect/>
          </a:stretch>
        </p:blipFill>
        <p:spPr bwMode="auto">
          <a:xfrm>
            <a:off x="4283968" y="1700808"/>
            <a:ext cx="2226103" cy="1483399"/>
          </a:xfrm>
          <a:prstGeom prst="rect">
            <a:avLst/>
          </a:prstGeom>
          <a:noFill/>
          <a:ln w="9525">
            <a:noFill/>
            <a:miter lim="800000"/>
            <a:headEnd/>
            <a:tailEnd/>
          </a:ln>
        </p:spPr>
      </p:pic>
      <p:pic>
        <p:nvPicPr>
          <p:cNvPr id="41" name="그림 6"/>
          <p:cNvPicPr>
            <a:picLocks noChangeAspect="1"/>
          </p:cNvPicPr>
          <p:nvPr/>
        </p:nvPicPr>
        <p:blipFill>
          <a:blip r:embed="rId9" cstate="print"/>
          <a:srcRect/>
          <a:stretch>
            <a:fillRect/>
          </a:stretch>
        </p:blipFill>
        <p:spPr bwMode="auto">
          <a:xfrm>
            <a:off x="3635896" y="5353893"/>
            <a:ext cx="2160239" cy="15041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내용 개체 틀 2" descr="20160912_151707.jpg"/>
          <p:cNvPicPr>
            <a:picLocks noGrp="1" noChangeAspect="1"/>
          </p:cNvPicPr>
          <p:nvPr>
            <p:ph/>
          </p:nvPr>
        </p:nvPicPr>
        <p:blipFill>
          <a:blip r:embed="rId2" cstate="print"/>
          <a:stretch>
            <a:fillRect/>
          </a:stretch>
        </p:blipFill>
        <p:spPr>
          <a:xfrm>
            <a:off x="0" y="285728"/>
            <a:ext cx="9144063" cy="5143536"/>
          </a:xfrm>
        </p:spPr>
      </p:pic>
      <p:sp>
        <p:nvSpPr>
          <p:cNvPr id="8" name="TextBox 7"/>
          <p:cNvSpPr txBox="1"/>
          <p:nvPr/>
        </p:nvSpPr>
        <p:spPr>
          <a:xfrm>
            <a:off x="1071538" y="5643578"/>
            <a:ext cx="6643734" cy="692497"/>
          </a:xfrm>
          <a:prstGeom prst="rect">
            <a:avLst/>
          </a:prstGeom>
          <a:noFill/>
        </p:spPr>
        <p:txBody>
          <a:bodyPr wrap="square" rtlCol="0">
            <a:spAutoFit/>
          </a:bodyPr>
          <a:lstStyle/>
          <a:p>
            <a:pPr>
              <a:lnSpc>
                <a:spcPct val="150000"/>
              </a:lnSpc>
            </a:pPr>
            <a:r>
              <a:rPr lang="en-US" altLang="ko-KR" sz="1400" i="1" dirty="0" smtClean="0">
                <a:solidFill>
                  <a:srgbClr val="0070C0"/>
                </a:solidFill>
                <a:latin typeface="HY동녘B" pitchFamily="18" charset="-127"/>
                <a:ea typeface="HY동녘B" pitchFamily="18" charset="-127"/>
              </a:rPr>
              <a:t>Prof. Dr. </a:t>
            </a:r>
            <a:r>
              <a:rPr lang="en-US" altLang="ko-KR" sz="1400" dirty="0" err="1" smtClean="0">
                <a:solidFill>
                  <a:srgbClr val="0070C0"/>
                </a:solidFill>
                <a:latin typeface="HY동녘B" pitchFamily="18" charset="-127"/>
                <a:ea typeface="HY동녘B" pitchFamily="18" charset="-127"/>
              </a:rPr>
              <a:t>Eom</a:t>
            </a:r>
            <a:r>
              <a:rPr lang="en-US" altLang="ko-KR" sz="1400" dirty="0" smtClean="0">
                <a:solidFill>
                  <a:srgbClr val="0070C0"/>
                </a:solidFill>
                <a:latin typeface="HY동녘B" pitchFamily="18" charset="-127"/>
                <a:ea typeface="HY동녘B" pitchFamily="18" charset="-127"/>
              </a:rPr>
              <a:t> </a:t>
            </a:r>
            <a:r>
              <a:rPr lang="en-US" altLang="ko-KR" sz="1400" dirty="0" err="1" smtClean="0">
                <a:solidFill>
                  <a:srgbClr val="0070C0"/>
                </a:solidFill>
                <a:latin typeface="HY동녘B" pitchFamily="18" charset="-127"/>
                <a:ea typeface="HY동녘B" pitchFamily="18" charset="-127"/>
              </a:rPr>
              <a:t>Joon</a:t>
            </a:r>
            <a:r>
              <a:rPr lang="en-US" altLang="ko-KR" sz="1400" dirty="0" smtClean="0">
                <a:solidFill>
                  <a:srgbClr val="0070C0"/>
                </a:solidFill>
                <a:latin typeface="HY동녘B" pitchFamily="18" charset="-127"/>
                <a:ea typeface="HY동녘B" pitchFamily="18" charset="-127"/>
              </a:rPr>
              <a:t> </a:t>
            </a:r>
            <a:r>
              <a:rPr lang="en-US" altLang="ko-KR" sz="1400" dirty="0" err="1" smtClean="0">
                <a:solidFill>
                  <a:srgbClr val="0070C0"/>
                </a:solidFill>
                <a:latin typeface="HY동녘B" pitchFamily="18" charset="-127"/>
                <a:ea typeface="HY동녘B" pitchFamily="18" charset="-127"/>
              </a:rPr>
              <a:t>Chul</a:t>
            </a:r>
            <a:r>
              <a:rPr lang="en-US" altLang="ko-KR" sz="1400" dirty="0" smtClean="0">
                <a:solidFill>
                  <a:srgbClr val="0070C0"/>
                </a:solidFill>
                <a:latin typeface="HY동녘B" pitchFamily="18" charset="-127"/>
                <a:ea typeface="HY동녘B" pitchFamily="18" charset="-127"/>
              </a:rPr>
              <a:t> uses an </a:t>
            </a:r>
            <a:r>
              <a:rPr lang="en-US" altLang="ko-KR" sz="1400" i="1" dirty="0" smtClean="0">
                <a:solidFill>
                  <a:srgbClr val="0070C0"/>
                </a:solidFill>
                <a:latin typeface="HY동녘B" pitchFamily="18" charset="-127"/>
                <a:ea typeface="HY동녘B" pitchFamily="18" charset="-127"/>
              </a:rPr>
              <a:t>e-mail as following;   </a:t>
            </a:r>
          </a:p>
          <a:p>
            <a:r>
              <a:rPr lang="en-US" altLang="ko-KR" dirty="0" smtClean="0">
                <a:solidFill>
                  <a:srgbClr val="002060"/>
                </a:solidFill>
                <a:latin typeface="HY동녘B" pitchFamily="18" charset="-127"/>
                <a:ea typeface="HY동녘B" pitchFamily="18" charset="-127"/>
                <a:hlinkClick r:id="rId3"/>
              </a:rPr>
              <a:t>polyeom@naver.com</a:t>
            </a:r>
            <a:endParaRPr lang="en-US" altLang="ko-KR" dirty="0" smtClean="0">
              <a:solidFill>
                <a:srgbClr val="002060"/>
              </a:solidFill>
              <a:latin typeface="HY동녘B" pitchFamily="18" charset="-127"/>
              <a:ea typeface="HY동녘B" pitchFamily="18" charset="-127"/>
            </a:endParaRPr>
          </a:p>
        </p:txBody>
      </p:sp>
      <p:sp>
        <p:nvSpPr>
          <p:cNvPr id="9" name="직사각형 8"/>
          <p:cNvSpPr/>
          <p:nvPr/>
        </p:nvSpPr>
        <p:spPr>
          <a:xfrm>
            <a:off x="1857356" y="4143380"/>
            <a:ext cx="4466287" cy="923330"/>
          </a:xfrm>
          <a:prstGeom prst="rect">
            <a:avLst/>
          </a:prstGeom>
          <a:noFill/>
        </p:spPr>
        <p:txBody>
          <a:bodyPr wrap="none" lIns="91440" tIns="45720" rIns="91440" bIns="45720">
            <a:spAutoFit/>
          </a:bodyPr>
          <a:lstStyle/>
          <a:p>
            <a:pPr algn="ctr"/>
            <a:r>
              <a:rPr lang="en-US" sz="54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Y동녘B" pitchFamily="18" charset="-127"/>
                <a:ea typeface="HY동녘B" pitchFamily="18" charset="-127"/>
              </a:rPr>
              <a:t>Terima</a:t>
            </a:r>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Y동녘B" pitchFamily="18" charset="-127"/>
                <a:ea typeface="HY동녘B" pitchFamily="18" charset="-127"/>
              </a:rPr>
              <a:t> </a:t>
            </a:r>
            <a:r>
              <a:rPr lang="en-US" sz="54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HY동녘B" pitchFamily="18" charset="-127"/>
                <a:ea typeface="HY동녘B" pitchFamily="18" charset="-127"/>
              </a:rPr>
              <a:t>kasih</a:t>
            </a:r>
            <a:endParaRPr lang="ko-KR" alt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68760"/>
            <a:ext cx="9144000" cy="47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제목 3"/>
          <p:cNvSpPr txBox="1">
            <a:spLocks/>
          </p:cNvSpPr>
          <p:nvPr/>
        </p:nvSpPr>
        <p:spPr bwMode="auto">
          <a:xfrm>
            <a:off x="0" y="0"/>
            <a:ext cx="8462962" cy="548680"/>
          </a:xfrm>
          <a:prstGeom prst="rect">
            <a:avLst/>
          </a:prstGeom>
          <a:noFill/>
          <a:ln w="12700">
            <a:noFill/>
            <a:miter lim="800000"/>
            <a:headEnd/>
            <a:tailEnd/>
          </a:ln>
        </p:spPr>
        <p:txBody>
          <a:bodyPr lIns="0" tIns="0" rIns="0" bIns="0" anchor="b"/>
          <a:lstStyle/>
          <a:p>
            <a:pPr marL="95250" algn="just" eaLnBrk="0" hangingPunct="0">
              <a:defRPr/>
            </a:pPr>
            <a:r>
              <a:rPr lang="en-US" altLang="ko-KR" sz="2400" b="1" kern="0" dirty="0" smtClean="0">
                <a:solidFill>
                  <a:srgbClr val="002060"/>
                </a:solidFill>
                <a:latin typeface="HY견고딕" pitchFamily="18" charset="-127"/>
                <a:ea typeface="HY견고딕" pitchFamily="18" charset="-127"/>
              </a:rPr>
              <a:t>1. Economic </a:t>
            </a:r>
            <a:r>
              <a:rPr lang="en-US" altLang="ko-KR" sz="2400" b="1" kern="0" dirty="0" err="1" smtClean="0">
                <a:solidFill>
                  <a:srgbClr val="002060"/>
                </a:solidFill>
                <a:latin typeface="HY견고딕" pitchFamily="18" charset="-127"/>
                <a:ea typeface="HY견고딕" pitchFamily="18" charset="-127"/>
              </a:rPr>
              <a:t>Development_Export</a:t>
            </a:r>
            <a:r>
              <a:rPr lang="en-US" altLang="ko-KR" sz="2400" b="1" kern="0" dirty="0" smtClean="0">
                <a:solidFill>
                  <a:srgbClr val="002060"/>
                </a:solidFill>
                <a:latin typeface="HY견고딕" pitchFamily="18" charset="-127"/>
                <a:ea typeface="HY견고딕" pitchFamily="18" charset="-127"/>
              </a:rPr>
              <a:t> Goods</a:t>
            </a:r>
            <a:endParaRPr lang="ko-KR" altLang="en-US" sz="2400" b="1" kern="0" dirty="0">
              <a:solidFill>
                <a:srgbClr val="002060"/>
              </a:solidFill>
              <a:latin typeface="HY견고딕" pitchFamily="18" charset="-127"/>
              <a:ea typeface="HY견고딕" pitchFamily="18" charset="-127"/>
              <a:cs typeface="+mj-cs"/>
            </a:endParaRPr>
          </a:p>
        </p:txBody>
      </p:sp>
      <p:sp>
        <p:nvSpPr>
          <p:cNvPr id="6" name="오른쪽 화살표 5"/>
          <p:cNvSpPr/>
          <p:nvPr/>
        </p:nvSpPr>
        <p:spPr>
          <a:xfrm>
            <a:off x="1643042" y="6000768"/>
            <a:ext cx="6143668"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2714612" y="6143644"/>
            <a:ext cx="3929090" cy="369332"/>
          </a:xfrm>
          <a:prstGeom prst="rect">
            <a:avLst/>
          </a:prstGeom>
          <a:noFill/>
        </p:spPr>
        <p:txBody>
          <a:bodyPr wrap="square" rtlCol="0">
            <a:spAutoFit/>
          </a:bodyPr>
          <a:lstStyle/>
          <a:p>
            <a:r>
              <a:rPr lang="en-US" altLang="ko-KR" dirty="0" smtClean="0"/>
              <a:t>5 year Economic Development Plan</a:t>
            </a:r>
            <a:endParaRPr lang="ko-KR" altLang="en-US" dirty="0"/>
          </a:p>
        </p:txBody>
      </p:sp>
    </p:spTree>
    <p:extLst>
      <p:ext uri="{BB962C8B-B14F-4D97-AF65-F5344CB8AC3E}">
        <p14:creationId xmlns:p14="http://schemas.microsoft.com/office/powerpoint/2010/main" val="197072666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kdinos.n-os.co.kr/nos/vol1/html/data/kor/images/subject-3/class-1/page19/obj1.png"/>
          <p:cNvPicPr>
            <a:picLocks noChangeAspect="1" noChangeArrowheads="1"/>
          </p:cNvPicPr>
          <p:nvPr/>
        </p:nvPicPr>
        <p:blipFill>
          <a:blip r:embed="rId2"/>
          <a:srcRect/>
          <a:stretch>
            <a:fillRect/>
          </a:stretch>
        </p:blipFill>
        <p:spPr bwMode="auto">
          <a:xfrm>
            <a:off x="642910" y="1857364"/>
            <a:ext cx="8096250" cy="4648200"/>
          </a:xfrm>
          <a:prstGeom prst="rect">
            <a:avLst/>
          </a:prstGeom>
          <a:noFill/>
        </p:spPr>
      </p:pic>
      <p:sp>
        <p:nvSpPr>
          <p:cNvPr id="3" name="아래로 구부러진 화살표 2"/>
          <p:cNvSpPr/>
          <p:nvPr/>
        </p:nvSpPr>
        <p:spPr>
          <a:xfrm rot="19831790">
            <a:off x="321529" y="4246130"/>
            <a:ext cx="1980813" cy="744872"/>
          </a:xfrm>
          <a:prstGeom prst="curvedDownArrow">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 name="아래로 구부러진 화살표 3"/>
          <p:cNvSpPr/>
          <p:nvPr/>
        </p:nvSpPr>
        <p:spPr>
          <a:xfrm rot="19831790">
            <a:off x="3430378" y="1474850"/>
            <a:ext cx="2764817" cy="9658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 name="TextBox 5"/>
          <p:cNvSpPr txBox="1"/>
          <p:nvPr/>
        </p:nvSpPr>
        <p:spPr>
          <a:xfrm rot="20613208">
            <a:off x="142844" y="3143248"/>
            <a:ext cx="3286148" cy="923330"/>
          </a:xfrm>
          <a:prstGeom prst="rect">
            <a:avLst/>
          </a:prstGeom>
          <a:noFill/>
        </p:spPr>
        <p:txBody>
          <a:bodyPr wrap="square" rtlCol="0">
            <a:spAutoFit/>
          </a:bodyPr>
          <a:lstStyle/>
          <a:p>
            <a:r>
              <a:rPr lang="en-US" altLang="ko-KR" dirty="0" smtClean="0">
                <a:solidFill>
                  <a:srgbClr val="0070C0"/>
                </a:solidFill>
                <a:latin typeface="HY강B" pitchFamily="18" charset="-127"/>
                <a:ea typeface="HY강B" pitchFamily="18" charset="-127"/>
              </a:rPr>
              <a:t>Success of 1</a:t>
            </a:r>
            <a:r>
              <a:rPr lang="en-US" altLang="ko-KR" baseline="30000" dirty="0" smtClean="0">
                <a:solidFill>
                  <a:srgbClr val="0070C0"/>
                </a:solidFill>
                <a:latin typeface="HY강B" pitchFamily="18" charset="-127"/>
                <a:ea typeface="HY강B" pitchFamily="18" charset="-127"/>
              </a:rPr>
              <a:t>st </a:t>
            </a:r>
            <a:r>
              <a:rPr lang="en-US" altLang="ko-KR" dirty="0" smtClean="0">
                <a:solidFill>
                  <a:srgbClr val="0070C0"/>
                </a:solidFill>
                <a:latin typeface="HY강B" pitchFamily="18" charset="-127"/>
                <a:ea typeface="HY강B" pitchFamily="18" charset="-127"/>
              </a:rPr>
              <a:t> &amp; 2</a:t>
            </a:r>
            <a:r>
              <a:rPr lang="en-US" altLang="ko-KR" baseline="30000" dirty="0" smtClean="0">
                <a:solidFill>
                  <a:srgbClr val="0070C0"/>
                </a:solidFill>
                <a:latin typeface="HY강B" pitchFamily="18" charset="-127"/>
                <a:ea typeface="HY강B" pitchFamily="18" charset="-127"/>
              </a:rPr>
              <a:t>nd</a:t>
            </a:r>
            <a:r>
              <a:rPr lang="en-US" altLang="ko-KR" dirty="0" smtClean="0">
                <a:solidFill>
                  <a:srgbClr val="0070C0"/>
                </a:solidFill>
                <a:latin typeface="HY강B" pitchFamily="18" charset="-127"/>
                <a:ea typeface="HY강B" pitchFamily="18" charset="-127"/>
              </a:rPr>
              <a:t> </a:t>
            </a:r>
          </a:p>
          <a:p>
            <a:r>
              <a:rPr lang="en-US" altLang="ko-KR" dirty="0" smtClean="0">
                <a:solidFill>
                  <a:srgbClr val="0070C0"/>
                </a:solidFill>
                <a:latin typeface="HY강B" pitchFamily="18" charset="-127"/>
                <a:ea typeface="HY강B" pitchFamily="18" charset="-127"/>
              </a:rPr>
              <a:t>5yr. Economic Development</a:t>
            </a:r>
          </a:p>
          <a:p>
            <a:r>
              <a:rPr lang="en-US" altLang="ko-KR" dirty="0" smtClean="0">
                <a:solidFill>
                  <a:srgbClr val="0070C0"/>
                </a:solidFill>
                <a:latin typeface="HY강B" pitchFamily="18" charset="-127"/>
                <a:ea typeface="HY강B" pitchFamily="18" charset="-127"/>
              </a:rPr>
              <a:t>(1962~1971)</a:t>
            </a:r>
            <a:endParaRPr lang="ko-KR" altLang="en-US" dirty="0">
              <a:solidFill>
                <a:srgbClr val="0070C0"/>
              </a:solidFill>
              <a:latin typeface="HY강B" pitchFamily="18" charset="-127"/>
              <a:ea typeface="HY강B" pitchFamily="18" charset="-127"/>
            </a:endParaRPr>
          </a:p>
        </p:txBody>
      </p:sp>
      <p:sp>
        <p:nvSpPr>
          <p:cNvPr id="7" name="TextBox 6"/>
          <p:cNvSpPr txBox="1"/>
          <p:nvPr/>
        </p:nvSpPr>
        <p:spPr>
          <a:xfrm rot="20613208">
            <a:off x="3135282" y="589151"/>
            <a:ext cx="3286148" cy="923330"/>
          </a:xfrm>
          <a:prstGeom prst="rect">
            <a:avLst/>
          </a:prstGeom>
          <a:noFill/>
        </p:spPr>
        <p:txBody>
          <a:bodyPr wrap="square" rtlCol="0">
            <a:spAutoFit/>
          </a:bodyPr>
          <a:lstStyle/>
          <a:p>
            <a:r>
              <a:rPr lang="en-US" altLang="ko-KR" dirty="0" smtClean="0">
                <a:solidFill>
                  <a:srgbClr val="0070C0"/>
                </a:solidFill>
                <a:latin typeface="HY강B" pitchFamily="18" charset="-127"/>
                <a:ea typeface="HY강B" pitchFamily="18" charset="-127"/>
              </a:rPr>
              <a:t>Success of 3rd</a:t>
            </a:r>
            <a:r>
              <a:rPr lang="en-US" altLang="ko-KR" baseline="30000" dirty="0" smtClean="0">
                <a:solidFill>
                  <a:srgbClr val="0070C0"/>
                </a:solidFill>
                <a:latin typeface="HY강B" pitchFamily="18" charset="-127"/>
                <a:ea typeface="HY강B" pitchFamily="18" charset="-127"/>
              </a:rPr>
              <a:t> </a:t>
            </a:r>
            <a:r>
              <a:rPr lang="en-US" altLang="ko-KR" dirty="0" smtClean="0">
                <a:solidFill>
                  <a:srgbClr val="0070C0"/>
                </a:solidFill>
                <a:latin typeface="HY강B" pitchFamily="18" charset="-127"/>
                <a:ea typeface="HY강B" pitchFamily="18" charset="-127"/>
              </a:rPr>
              <a:t> &amp; 4</a:t>
            </a:r>
            <a:r>
              <a:rPr lang="en-US" altLang="ko-KR" baseline="30000" dirty="0" smtClean="0">
                <a:solidFill>
                  <a:srgbClr val="0070C0"/>
                </a:solidFill>
                <a:latin typeface="HY강B" pitchFamily="18" charset="-127"/>
                <a:ea typeface="HY강B" pitchFamily="18" charset="-127"/>
              </a:rPr>
              <a:t>th</a:t>
            </a:r>
            <a:r>
              <a:rPr lang="en-US" altLang="ko-KR" dirty="0" smtClean="0">
                <a:solidFill>
                  <a:srgbClr val="0070C0"/>
                </a:solidFill>
                <a:latin typeface="HY강B" pitchFamily="18" charset="-127"/>
                <a:ea typeface="HY강B" pitchFamily="18" charset="-127"/>
              </a:rPr>
              <a:t>  </a:t>
            </a:r>
          </a:p>
          <a:p>
            <a:r>
              <a:rPr lang="en-US" altLang="ko-KR" dirty="0" smtClean="0">
                <a:solidFill>
                  <a:srgbClr val="0070C0"/>
                </a:solidFill>
                <a:latin typeface="HY강B" pitchFamily="18" charset="-127"/>
                <a:ea typeface="HY강B" pitchFamily="18" charset="-127"/>
              </a:rPr>
              <a:t>5yr. Economic Development</a:t>
            </a:r>
          </a:p>
          <a:p>
            <a:r>
              <a:rPr lang="en-US" altLang="ko-KR" dirty="0" smtClean="0">
                <a:solidFill>
                  <a:srgbClr val="0070C0"/>
                </a:solidFill>
                <a:latin typeface="HY강B" pitchFamily="18" charset="-127"/>
                <a:ea typeface="HY강B" pitchFamily="18" charset="-127"/>
              </a:rPr>
              <a:t>(1972~1981)</a:t>
            </a:r>
            <a:endParaRPr lang="ko-KR" altLang="en-US" dirty="0">
              <a:solidFill>
                <a:srgbClr val="0070C0"/>
              </a:solidFill>
              <a:latin typeface="HY강B" pitchFamily="18" charset="-127"/>
              <a:ea typeface="HY강B" pitchFamily="18" charset="-127"/>
            </a:endParaRPr>
          </a:p>
        </p:txBody>
      </p:sp>
      <p:sp>
        <p:nvSpPr>
          <p:cNvPr id="8" name="TextBox 7"/>
          <p:cNvSpPr txBox="1"/>
          <p:nvPr/>
        </p:nvSpPr>
        <p:spPr>
          <a:xfrm>
            <a:off x="3286116" y="3357562"/>
            <a:ext cx="2143140" cy="369332"/>
          </a:xfrm>
          <a:prstGeom prst="rect">
            <a:avLst/>
          </a:prstGeom>
          <a:noFill/>
        </p:spPr>
        <p:txBody>
          <a:bodyPr wrap="square" rtlCol="0">
            <a:spAutoFit/>
          </a:bodyPr>
          <a:lstStyle/>
          <a:p>
            <a:r>
              <a:rPr lang="en-US" altLang="ko-KR" dirty="0" smtClean="0">
                <a:solidFill>
                  <a:srgbClr val="C00000"/>
                </a:solidFill>
                <a:latin typeface="HY강B" pitchFamily="18" charset="-127"/>
                <a:ea typeface="HY강B" pitchFamily="18" charset="-127"/>
              </a:rPr>
              <a:t>Heavy Industry</a:t>
            </a:r>
            <a:endParaRPr lang="ko-KR" altLang="en-US" dirty="0">
              <a:solidFill>
                <a:srgbClr val="C00000"/>
              </a:solidFill>
              <a:latin typeface="HY강B" pitchFamily="18" charset="-127"/>
              <a:ea typeface="HY강B" pitchFamily="18" charset="-127"/>
            </a:endParaRPr>
          </a:p>
        </p:txBody>
      </p:sp>
      <p:sp>
        <p:nvSpPr>
          <p:cNvPr id="9" name="TextBox 8"/>
          <p:cNvSpPr txBox="1"/>
          <p:nvPr/>
        </p:nvSpPr>
        <p:spPr>
          <a:xfrm>
            <a:off x="857224" y="4714884"/>
            <a:ext cx="2143140" cy="369332"/>
          </a:xfrm>
          <a:prstGeom prst="rect">
            <a:avLst/>
          </a:prstGeom>
          <a:noFill/>
        </p:spPr>
        <p:txBody>
          <a:bodyPr wrap="square" rtlCol="0">
            <a:spAutoFit/>
          </a:bodyPr>
          <a:lstStyle/>
          <a:p>
            <a:r>
              <a:rPr lang="en-US" altLang="ko-KR" dirty="0" smtClean="0">
                <a:solidFill>
                  <a:srgbClr val="C00000"/>
                </a:solidFill>
                <a:latin typeface="HY강B" pitchFamily="18" charset="-127"/>
                <a:ea typeface="HY강B" pitchFamily="18" charset="-127"/>
              </a:rPr>
              <a:t>Labor Intensive</a:t>
            </a:r>
            <a:endParaRPr lang="ko-KR" altLang="en-US" dirty="0">
              <a:solidFill>
                <a:srgbClr val="C00000"/>
              </a:solidFill>
              <a:latin typeface="HY강B" pitchFamily="18" charset="-127"/>
              <a:ea typeface="HY강B" pitchFamily="18" charset="-127"/>
            </a:endParaRPr>
          </a:p>
        </p:txBody>
      </p:sp>
      <p:sp>
        <p:nvSpPr>
          <p:cNvPr id="10" name="TextBox 9"/>
          <p:cNvSpPr txBox="1"/>
          <p:nvPr/>
        </p:nvSpPr>
        <p:spPr>
          <a:xfrm>
            <a:off x="6286512" y="1500174"/>
            <a:ext cx="2857488" cy="369332"/>
          </a:xfrm>
          <a:prstGeom prst="rect">
            <a:avLst/>
          </a:prstGeom>
          <a:noFill/>
        </p:spPr>
        <p:txBody>
          <a:bodyPr wrap="square" rtlCol="0">
            <a:spAutoFit/>
          </a:bodyPr>
          <a:lstStyle/>
          <a:p>
            <a:r>
              <a:rPr lang="en-US" altLang="ko-KR" dirty="0" smtClean="0">
                <a:solidFill>
                  <a:srgbClr val="C00000"/>
                </a:solidFill>
                <a:latin typeface="HY강B" pitchFamily="18" charset="-127"/>
                <a:ea typeface="HY강B" pitchFamily="18" charset="-127"/>
              </a:rPr>
              <a:t>Petroleum &amp; Chemistry</a:t>
            </a:r>
            <a:endParaRPr lang="ko-KR" altLang="en-US" dirty="0">
              <a:solidFill>
                <a:srgbClr val="C00000"/>
              </a:solidFill>
              <a:latin typeface="HY강B" pitchFamily="18" charset="-127"/>
              <a:ea typeface="HY강B" pitchFamily="18" charset="-127"/>
            </a:endParaRPr>
          </a:p>
        </p:txBody>
      </p:sp>
      <p:pic>
        <p:nvPicPr>
          <p:cNvPr id="72706" name="Picture 2" descr="태양 이미지에 대한 이미지 검색결과"/>
          <p:cNvPicPr>
            <a:picLocks noChangeAspect="1" noChangeArrowheads="1"/>
          </p:cNvPicPr>
          <p:nvPr/>
        </p:nvPicPr>
        <p:blipFill>
          <a:blip r:embed="rId3"/>
          <a:srcRect/>
          <a:stretch>
            <a:fillRect/>
          </a:stretch>
        </p:blipFill>
        <p:spPr bwMode="auto">
          <a:xfrm>
            <a:off x="8501090" y="285728"/>
            <a:ext cx="642910" cy="642911"/>
          </a:xfrm>
          <a:prstGeom prst="rect">
            <a:avLst/>
          </a:prstGeom>
          <a:noFill/>
        </p:spPr>
      </p:pic>
      <p:sp>
        <p:nvSpPr>
          <p:cNvPr id="72708" name="AutoShape 4" descr="dream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a:p>
        </p:txBody>
      </p:sp>
      <p:sp>
        <p:nvSpPr>
          <p:cNvPr id="72710" name="AutoShape 6" descr="dream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a:p>
        </p:txBody>
      </p:sp>
      <p:pic>
        <p:nvPicPr>
          <p:cNvPr id="14" name="Picture 16" descr="Hope에 대한 이미지 검색결과"/>
          <p:cNvPicPr>
            <a:picLocks noChangeAspect="1" noChangeArrowheads="1"/>
          </p:cNvPicPr>
          <p:nvPr/>
        </p:nvPicPr>
        <p:blipFill>
          <a:blip r:embed="rId4"/>
          <a:srcRect/>
          <a:stretch>
            <a:fillRect/>
          </a:stretch>
        </p:blipFill>
        <p:spPr bwMode="auto">
          <a:xfrm>
            <a:off x="0" y="1643050"/>
            <a:ext cx="2937822" cy="10966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0"/>
          <p:cNvGrpSpPr>
            <a:grpSpLocks/>
          </p:cNvGrpSpPr>
          <p:nvPr/>
        </p:nvGrpSpPr>
        <p:grpSpPr bwMode="auto">
          <a:xfrm>
            <a:off x="928662" y="857232"/>
            <a:ext cx="7429552" cy="1428750"/>
            <a:chOff x="638204" y="1357298"/>
            <a:chExt cx="6862754" cy="1285884"/>
          </a:xfrm>
        </p:grpSpPr>
        <p:sp>
          <p:nvSpPr>
            <p:cNvPr id="5" name="순서도: 대체 처리 4"/>
            <p:cNvSpPr>
              <a:spLocks noChangeArrowheads="1"/>
            </p:cNvSpPr>
            <p:nvPr/>
          </p:nvSpPr>
          <p:spPr bwMode="auto">
            <a:xfrm>
              <a:off x="642966" y="1357298"/>
              <a:ext cx="6857992" cy="1285884"/>
            </a:xfrm>
            <a:prstGeom prst="flowChartAlternateProcess">
              <a:avLst/>
            </a:prstGeom>
            <a:solidFill>
              <a:schemeClr val="accent6">
                <a:lumMod val="60000"/>
                <a:lumOff val="40000"/>
              </a:schemeClr>
            </a:solidFill>
            <a:ln w="9525" algn="ctr">
              <a:noFill/>
              <a:round/>
              <a:headEnd type="oval" w="med" len="med"/>
              <a:tailEnd type="oval" w="med" len="med"/>
            </a:ln>
          </p:spPr>
          <p:txBody>
            <a:bodyPr anchor="ctr"/>
            <a:lstStyle/>
            <a:p>
              <a:pPr marL="174625" indent="-174625" algn="just">
                <a:defRPr/>
              </a:pPr>
              <a:r>
                <a:rPr lang="en-US" altLang="ko-KR" sz="1800" b="1" dirty="0">
                  <a:latin typeface="+mn-lt"/>
                  <a:ea typeface="맑은 고딕" pitchFamily="50" charset="-127"/>
                </a:rPr>
                <a:t>   </a:t>
              </a:r>
            </a:p>
          </p:txBody>
        </p:sp>
        <p:sp>
          <p:nvSpPr>
            <p:cNvPr id="6" name="Text Box 4"/>
            <p:cNvSpPr txBox="1">
              <a:spLocks noChangeArrowheads="1"/>
            </p:cNvSpPr>
            <p:nvPr/>
          </p:nvSpPr>
          <p:spPr bwMode="auto">
            <a:xfrm>
              <a:off x="638204" y="1443024"/>
              <a:ext cx="6719879" cy="1191103"/>
            </a:xfrm>
            <a:prstGeom prst="rect">
              <a:avLst/>
            </a:prstGeom>
            <a:noFill/>
            <a:ln w="9525">
              <a:noFill/>
              <a:miter lim="800000"/>
              <a:headEnd/>
              <a:tailEnd/>
            </a:ln>
            <a:effectLst/>
          </p:spPr>
          <p:txBody>
            <a:bodyPr>
              <a:spAutoFit/>
            </a:bodyPr>
            <a:lstStyle/>
            <a:p>
              <a:pPr marL="177800" indent="-177800" latinLnBrk="0">
                <a:defRPr/>
              </a:pPr>
              <a:r>
                <a:rPr lang="en-US" altLang="ko-KR" sz="1800" b="1" dirty="0">
                  <a:solidFill>
                    <a:schemeClr val="accent4">
                      <a:lumMod val="25000"/>
                    </a:schemeClr>
                  </a:solidFill>
                  <a:ea typeface="HY헤드라인M" pitchFamily="18" charset="-127"/>
                  <a:sym typeface="Wingdings" pitchFamily="2" charset="2"/>
                </a:rPr>
                <a:t>   </a:t>
              </a:r>
              <a:r>
                <a:rPr lang="en-US" altLang="ko-KR" sz="2000" b="1" dirty="0">
                  <a:solidFill>
                    <a:srgbClr val="0070C0"/>
                  </a:solidFill>
                  <a:latin typeface="HY강B" pitchFamily="18" charset="-127"/>
                  <a:ea typeface="HY강B" pitchFamily="18" charset="-127"/>
                  <a:sym typeface="Wingdings" pitchFamily="2" charset="2"/>
                </a:rPr>
                <a:t> Korea, </a:t>
              </a:r>
              <a:r>
                <a:rPr lang="en-US" altLang="ko-KR" sz="2000" b="1" dirty="0">
                  <a:solidFill>
                    <a:srgbClr val="0070C0"/>
                  </a:solidFill>
                  <a:latin typeface="HY강B" pitchFamily="18" charset="-127"/>
                  <a:ea typeface="HY강B" pitchFamily="18" charset="-127"/>
                </a:rPr>
                <a:t>one of the least developed countries in terms of   </a:t>
              </a:r>
            </a:p>
            <a:p>
              <a:pPr marL="177800" indent="-177800" latinLnBrk="0">
                <a:defRPr/>
              </a:pPr>
              <a:r>
                <a:rPr lang="en-US" altLang="ko-KR" sz="2000" b="1" dirty="0">
                  <a:solidFill>
                    <a:srgbClr val="0070C0"/>
                  </a:solidFill>
                  <a:latin typeface="HY강B" pitchFamily="18" charset="-127"/>
                  <a:ea typeface="HY강B" pitchFamily="18" charset="-127"/>
                </a:rPr>
                <a:t>        industrial development in the early 60s</a:t>
              </a:r>
            </a:p>
            <a:p>
              <a:pPr marL="177800" indent="-177800" latinLnBrk="0">
                <a:defRPr/>
              </a:pPr>
              <a:r>
                <a:rPr lang="en-US" altLang="ko-KR" sz="2000" b="1" dirty="0">
                  <a:solidFill>
                    <a:srgbClr val="0070C0"/>
                  </a:solidFill>
                  <a:latin typeface="HY강B" pitchFamily="18" charset="-127"/>
                  <a:ea typeface="HY강B" pitchFamily="18" charset="-127"/>
                  <a:sym typeface="Wingdings" pitchFamily="2" charset="2"/>
                </a:rPr>
                <a:t>    T</a:t>
              </a:r>
              <a:r>
                <a:rPr lang="en-US" altLang="ko-KR" sz="2000" b="1" dirty="0">
                  <a:solidFill>
                    <a:srgbClr val="0070C0"/>
                  </a:solidFill>
                  <a:latin typeface="HY강B" pitchFamily="18" charset="-127"/>
                  <a:ea typeface="HY강B" pitchFamily="18" charset="-127"/>
                </a:rPr>
                <a:t>ransformed into one of  leading industrial countries </a:t>
              </a:r>
            </a:p>
            <a:p>
              <a:pPr marL="177800" indent="-177800" latinLnBrk="0">
                <a:defRPr/>
              </a:pPr>
              <a:r>
                <a:rPr lang="en-US" altLang="ko-KR" sz="2000" b="1" dirty="0">
                  <a:solidFill>
                    <a:srgbClr val="0070C0"/>
                  </a:solidFill>
                  <a:latin typeface="HY강B" pitchFamily="18" charset="-127"/>
                  <a:ea typeface="HY강B" pitchFamily="18" charset="-127"/>
                </a:rPr>
                <a:t>        in the world during the last </a:t>
              </a:r>
              <a:r>
                <a:rPr lang="en-US" altLang="ko-KR" sz="2000" b="1" dirty="0" smtClean="0">
                  <a:solidFill>
                    <a:srgbClr val="0070C0"/>
                  </a:solidFill>
                  <a:latin typeface="HY강B" pitchFamily="18" charset="-127"/>
                  <a:ea typeface="HY강B" pitchFamily="18" charset="-127"/>
                </a:rPr>
                <a:t>50 </a:t>
              </a:r>
              <a:r>
                <a:rPr lang="en-US" altLang="ko-KR" sz="2000" b="1" dirty="0">
                  <a:solidFill>
                    <a:srgbClr val="0070C0"/>
                  </a:solidFill>
                  <a:latin typeface="HY강B" pitchFamily="18" charset="-127"/>
                  <a:ea typeface="HY강B" pitchFamily="18" charset="-127"/>
                </a:rPr>
                <a:t>years</a:t>
              </a:r>
            </a:p>
          </p:txBody>
        </p:sp>
      </p:grpSp>
      <p:sp>
        <p:nvSpPr>
          <p:cNvPr id="7" name="Rectangle 6"/>
          <p:cNvSpPr/>
          <p:nvPr/>
        </p:nvSpPr>
        <p:spPr>
          <a:xfrm>
            <a:off x="500034" y="285728"/>
            <a:ext cx="8229600" cy="523220"/>
          </a:xfrm>
          <a:prstGeom prst="rect">
            <a:avLst/>
          </a:prstGeom>
        </p:spPr>
        <p:txBody>
          <a:bodyPr wrap="square">
            <a:spAutoFit/>
          </a:bodyPr>
          <a:lstStyle/>
          <a:p>
            <a:pPr marL="95250" algn="just" eaLnBrk="0" hangingPunct="0">
              <a:defRPr/>
            </a:pPr>
            <a:r>
              <a:rPr lang="en-US" altLang="ko-KR" sz="2800" b="1" kern="0" dirty="0" smtClean="0">
                <a:solidFill>
                  <a:srgbClr val="7030A0"/>
                </a:solidFill>
                <a:latin typeface="HY견고딕" pitchFamily="18" charset="-127"/>
                <a:ea typeface="HY견고딕" pitchFamily="18" charset="-127"/>
              </a:rPr>
              <a:t>Comparing  </a:t>
            </a:r>
            <a:r>
              <a:rPr lang="en-US" altLang="ko-KR" sz="2800" b="1" kern="0" dirty="0">
                <a:solidFill>
                  <a:srgbClr val="7030A0"/>
                </a:solidFill>
                <a:latin typeface="HY견고딕" pitchFamily="18" charset="-127"/>
                <a:ea typeface="HY견고딕" pitchFamily="18" charset="-127"/>
              </a:rPr>
              <a:t>1960 </a:t>
            </a:r>
            <a:r>
              <a:rPr lang="en-US" altLang="ko-KR" sz="2800" b="1" kern="0" dirty="0" err="1">
                <a:solidFill>
                  <a:srgbClr val="7030A0"/>
                </a:solidFill>
                <a:latin typeface="Bernard MT Condensed" pitchFamily="18" charset="0"/>
                <a:ea typeface="HY견고딕" pitchFamily="18" charset="-127"/>
              </a:rPr>
              <a:t>vs</a:t>
            </a:r>
            <a:r>
              <a:rPr lang="en-US" altLang="ko-KR" sz="2800" b="1" kern="0" dirty="0">
                <a:solidFill>
                  <a:srgbClr val="7030A0"/>
                </a:solidFill>
                <a:latin typeface="HY견고딕" pitchFamily="18" charset="-127"/>
                <a:ea typeface="HY견고딕" pitchFamily="18" charset="-127"/>
              </a:rPr>
              <a:t> </a:t>
            </a:r>
            <a:r>
              <a:rPr lang="en-US" altLang="ko-KR" sz="2800" b="1" kern="0" dirty="0" smtClean="0">
                <a:solidFill>
                  <a:srgbClr val="7030A0"/>
                </a:solidFill>
                <a:latin typeface="HY견고딕" pitchFamily="18" charset="-127"/>
                <a:ea typeface="HY견고딕" pitchFamily="18" charset="-127"/>
              </a:rPr>
              <a:t>2014</a:t>
            </a:r>
            <a:endParaRPr lang="ko-KR" altLang="en-US" sz="2800" b="1" kern="0" dirty="0">
              <a:solidFill>
                <a:srgbClr val="7030A0"/>
              </a:solidFill>
              <a:latin typeface="HY견고딕" pitchFamily="18" charset="-127"/>
              <a:ea typeface="HY견고딕" pitchFamily="18" charset="-127"/>
            </a:endParaRPr>
          </a:p>
        </p:txBody>
      </p:sp>
      <p:graphicFrame>
        <p:nvGraphicFramePr>
          <p:cNvPr id="9" name="표 8"/>
          <p:cNvGraphicFramePr>
            <a:graphicFrameLocks noGrp="1"/>
          </p:cNvGraphicFramePr>
          <p:nvPr/>
        </p:nvGraphicFramePr>
        <p:xfrm>
          <a:off x="428596" y="3643314"/>
          <a:ext cx="8286808" cy="2863655"/>
        </p:xfrm>
        <a:graphic>
          <a:graphicData uri="http://schemas.openxmlformats.org/drawingml/2006/table">
            <a:tbl>
              <a:tblPr firstRow="1" bandRow="1">
                <a:tableStyleId>{E8B1032C-EA38-4F05-BA0D-38AFFFC7BED3}</a:tableStyleId>
              </a:tblPr>
              <a:tblGrid>
                <a:gridCol w="2856275"/>
                <a:gridCol w="2148629"/>
                <a:gridCol w="3281904"/>
              </a:tblGrid>
              <a:tr h="359293">
                <a:tc>
                  <a:txBody>
                    <a:bodyPr/>
                    <a:lstStyle/>
                    <a:p>
                      <a:pPr algn="ctr" latinLnBrk="1"/>
                      <a:r>
                        <a:rPr lang="en-US" altLang="ko-KR" sz="2000" dirty="0" smtClean="0">
                          <a:solidFill>
                            <a:srgbClr val="002060"/>
                          </a:solidFill>
                        </a:rPr>
                        <a:t>Year</a:t>
                      </a:r>
                      <a:endParaRPr lang="ko-KR" altLang="en-US" sz="2000" dirty="0">
                        <a:solidFill>
                          <a:srgbClr val="002060"/>
                        </a:solidFill>
                      </a:endParaRPr>
                    </a:p>
                  </a:txBody>
                  <a:tcPr anchor="ctr">
                    <a:solidFill>
                      <a:schemeClr val="accent3"/>
                    </a:solidFill>
                  </a:tcPr>
                </a:tc>
                <a:tc>
                  <a:txBody>
                    <a:bodyPr/>
                    <a:lstStyle/>
                    <a:p>
                      <a:pPr algn="ctr" latinLnBrk="1"/>
                      <a:r>
                        <a:rPr lang="en-US" altLang="ko-KR" sz="2000" dirty="0" smtClean="0">
                          <a:solidFill>
                            <a:srgbClr val="002060"/>
                          </a:solidFill>
                        </a:rPr>
                        <a:t>1960</a:t>
                      </a:r>
                      <a:endParaRPr lang="ko-KR" altLang="en-US" sz="2000" dirty="0">
                        <a:solidFill>
                          <a:srgbClr val="002060"/>
                        </a:solidFill>
                      </a:endParaRPr>
                    </a:p>
                  </a:txBody>
                  <a:tcPr anchor="ctr">
                    <a:solidFill>
                      <a:schemeClr val="accent3"/>
                    </a:solidFill>
                  </a:tcPr>
                </a:tc>
                <a:tc>
                  <a:txBody>
                    <a:bodyPr/>
                    <a:lstStyle/>
                    <a:p>
                      <a:pPr algn="ctr" latinLnBrk="1"/>
                      <a:r>
                        <a:rPr lang="en-US" altLang="ko-KR" sz="2000" dirty="0" smtClean="0">
                          <a:solidFill>
                            <a:srgbClr val="002060"/>
                          </a:solidFill>
                        </a:rPr>
                        <a:t>2014</a:t>
                      </a:r>
                      <a:endParaRPr lang="ko-KR" altLang="en-US" sz="2000" dirty="0">
                        <a:solidFill>
                          <a:srgbClr val="002060"/>
                        </a:solidFill>
                      </a:endParaRPr>
                    </a:p>
                  </a:txBody>
                  <a:tcPr anchor="ctr">
                    <a:solidFill>
                      <a:schemeClr val="accent3"/>
                    </a:solidFill>
                  </a:tcPr>
                </a:tc>
              </a:tr>
              <a:tr h="46552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1" dirty="0" smtClean="0">
                          <a:solidFill>
                            <a:srgbClr val="002060"/>
                          </a:solidFill>
                        </a:rPr>
                        <a:t>GDP</a:t>
                      </a:r>
                      <a:r>
                        <a:rPr lang="en-US" altLang="ko-KR" b="1" baseline="0" dirty="0" smtClean="0">
                          <a:solidFill>
                            <a:srgbClr val="002060"/>
                          </a:solidFill>
                        </a:rPr>
                        <a:t> per capita</a:t>
                      </a:r>
                      <a:endParaRPr lang="ko-KR" altLang="en-US" b="1" dirty="0" smtClean="0">
                        <a:solidFill>
                          <a:srgbClr val="002060"/>
                        </a:solidFill>
                      </a:endParaRPr>
                    </a:p>
                  </a:txBody>
                  <a:tcPr>
                    <a:solidFill>
                      <a:schemeClr val="accent5">
                        <a:lumMod val="40000"/>
                        <a:lumOff val="60000"/>
                      </a:schemeClr>
                    </a:solidFill>
                  </a:tcPr>
                </a:tc>
                <a:tc>
                  <a:txBody>
                    <a:bodyPr/>
                    <a:lstStyle/>
                    <a:p>
                      <a:pPr algn="ctr" latinLnBrk="1"/>
                      <a:r>
                        <a:rPr lang="en-US" altLang="ko-KR" b="1" dirty="0" smtClean="0">
                          <a:solidFill>
                            <a:srgbClr val="002060"/>
                          </a:solidFill>
                        </a:rPr>
                        <a:t>U$ 82</a:t>
                      </a:r>
                      <a:endParaRPr lang="ko-KR" altLang="en-US" b="1" dirty="0">
                        <a:solidFill>
                          <a:srgbClr val="002060"/>
                        </a:solidFill>
                      </a:endParaRPr>
                    </a:p>
                  </a:txBody>
                  <a:tcPr anchor="ctr">
                    <a:solidFill>
                      <a:schemeClr val="accent5">
                        <a:lumMod val="60000"/>
                        <a:lumOff val="40000"/>
                      </a:schemeClr>
                    </a:solidFill>
                  </a:tcPr>
                </a:tc>
                <a:tc>
                  <a:txBody>
                    <a:bodyPr/>
                    <a:lstStyle/>
                    <a:p>
                      <a:pPr algn="ctr" latinLnBrk="1"/>
                      <a:r>
                        <a:rPr lang="en-US" altLang="ko-KR" b="1" dirty="0" smtClean="0">
                          <a:solidFill>
                            <a:srgbClr val="002060"/>
                          </a:solidFill>
                        </a:rPr>
                        <a:t>U$ 28,180</a:t>
                      </a:r>
                      <a:endParaRPr lang="ko-KR" altLang="en-US" b="1" dirty="0">
                        <a:solidFill>
                          <a:srgbClr val="002060"/>
                        </a:solidFill>
                      </a:endParaRPr>
                    </a:p>
                  </a:txBody>
                  <a:tcPr anchor="ctr">
                    <a:solidFill>
                      <a:schemeClr val="accent6">
                        <a:lumMod val="60000"/>
                        <a:lumOff val="40000"/>
                      </a:schemeClr>
                    </a:solidFill>
                  </a:tcPr>
                </a:tc>
              </a:tr>
              <a:tr h="580397">
                <a:tc>
                  <a:txBody>
                    <a:bodyPr/>
                    <a:lstStyle/>
                    <a:p>
                      <a:pPr algn="ctr" latinLnBrk="1"/>
                      <a:r>
                        <a:rPr lang="en-US" altLang="ko-KR" b="1" dirty="0" smtClean="0">
                          <a:solidFill>
                            <a:srgbClr val="002060"/>
                          </a:solidFill>
                        </a:rPr>
                        <a:t>Share of Manufacturing(GDP)</a:t>
                      </a:r>
                      <a:endParaRPr lang="ko-KR" altLang="en-US" b="1" dirty="0">
                        <a:solidFill>
                          <a:srgbClr val="002060"/>
                        </a:solidFill>
                      </a:endParaRPr>
                    </a:p>
                  </a:txBody>
                  <a:tcPr>
                    <a:solidFill>
                      <a:schemeClr val="accent5">
                        <a:lumMod val="40000"/>
                        <a:lumOff val="60000"/>
                      </a:schemeClr>
                    </a:solidFill>
                  </a:tcPr>
                </a:tc>
                <a:tc>
                  <a:txBody>
                    <a:bodyPr/>
                    <a:lstStyle/>
                    <a:p>
                      <a:pPr algn="ctr" latinLnBrk="1"/>
                      <a:r>
                        <a:rPr lang="en-US" altLang="ko-KR" b="1" dirty="0" smtClean="0">
                          <a:solidFill>
                            <a:srgbClr val="002060"/>
                          </a:solidFill>
                        </a:rPr>
                        <a:t>14.4%</a:t>
                      </a:r>
                      <a:endParaRPr lang="ko-KR" altLang="en-US" b="1" dirty="0">
                        <a:solidFill>
                          <a:srgbClr val="002060"/>
                        </a:solidFill>
                      </a:endParaRPr>
                    </a:p>
                  </a:txBody>
                  <a:tcPr anchor="ctr">
                    <a:solidFill>
                      <a:schemeClr val="accent5">
                        <a:lumMod val="60000"/>
                        <a:lumOff val="40000"/>
                      </a:schemeClr>
                    </a:solidFill>
                  </a:tcPr>
                </a:tc>
                <a:tc>
                  <a:txBody>
                    <a:bodyPr/>
                    <a:lstStyle/>
                    <a:p>
                      <a:pPr algn="ctr" latinLnBrk="1"/>
                      <a:r>
                        <a:rPr lang="en-US" altLang="ko-KR" b="1" dirty="0" smtClean="0">
                          <a:solidFill>
                            <a:srgbClr val="002060"/>
                          </a:solidFill>
                        </a:rPr>
                        <a:t>49.0% (2010)</a:t>
                      </a:r>
                      <a:endParaRPr lang="ko-KR" altLang="en-US" b="1" dirty="0">
                        <a:solidFill>
                          <a:srgbClr val="002060"/>
                        </a:solidFill>
                      </a:endParaRPr>
                    </a:p>
                  </a:txBody>
                  <a:tcPr anchor="ctr">
                    <a:solidFill>
                      <a:schemeClr val="accent6">
                        <a:lumMod val="60000"/>
                        <a:lumOff val="40000"/>
                      </a:schemeClr>
                    </a:solidFill>
                  </a:tcPr>
                </a:tc>
              </a:tr>
              <a:tr h="1361809">
                <a:tc>
                  <a:txBody>
                    <a:bodyPr/>
                    <a:lstStyle/>
                    <a:p>
                      <a:pPr algn="ctr" latinLnBrk="1"/>
                      <a:r>
                        <a:rPr lang="en-US" altLang="ko-KR" b="1" dirty="0" smtClean="0">
                          <a:solidFill>
                            <a:srgbClr val="002060"/>
                          </a:solidFill>
                        </a:rPr>
                        <a:t>Major Industries</a:t>
                      </a:r>
                      <a:endParaRPr lang="ko-KR" altLang="en-US" b="1" dirty="0">
                        <a:solidFill>
                          <a:srgbClr val="002060"/>
                        </a:solidFill>
                      </a:endParaRPr>
                    </a:p>
                  </a:txBody>
                  <a:tcPr anchor="ctr">
                    <a:solidFill>
                      <a:schemeClr val="accent5">
                        <a:lumMod val="40000"/>
                        <a:lumOff val="60000"/>
                      </a:schemeClr>
                    </a:solidFill>
                  </a:tcPr>
                </a:tc>
                <a:tc>
                  <a:txBody>
                    <a:bodyPr/>
                    <a:lstStyle/>
                    <a:p>
                      <a:pPr algn="ctr" latinLnBrk="1"/>
                      <a:r>
                        <a:rPr lang="en-US" altLang="ko-KR" b="1" dirty="0" smtClean="0">
                          <a:solidFill>
                            <a:srgbClr val="002060"/>
                          </a:solidFill>
                        </a:rPr>
                        <a:t>Wig</a:t>
                      </a:r>
                    </a:p>
                    <a:p>
                      <a:pPr algn="ctr" latinLnBrk="1"/>
                      <a:r>
                        <a:rPr lang="en-US" altLang="ko-KR" b="1" dirty="0" smtClean="0">
                          <a:solidFill>
                            <a:srgbClr val="002060"/>
                          </a:solidFill>
                        </a:rPr>
                        <a:t>Eyelashes</a:t>
                      </a:r>
                    </a:p>
                    <a:p>
                      <a:pPr algn="ctr" latinLnBrk="1"/>
                      <a:r>
                        <a:rPr lang="en-US" altLang="ko-KR" b="1" dirty="0" smtClean="0">
                          <a:solidFill>
                            <a:srgbClr val="002060"/>
                          </a:solidFill>
                        </a:rPr>
                        <a:t>Plywood</a:t>
                      </a:r>
                    </a:p>
                    <a:p>
                      <a:pPr algn="ctr" latinLnBrk="1"/>
                      <a:r>
                        <a:rPr lang="en-US" altLang="ko-KR" b="1" dirty="0" smtClean="0">
                          <a:solidFill>
                            <a:srgbClr val="002060"/>
                          </a:solidFill>
                        </a:rPr>
                        <a:t>Clothes</a:t>
                      </a:r>
                      <a:endParaRPr lang="ko-KR" altLang="en-US" b="1" dirty="0">
                        <a:solidFill>
                          <a:srgbClr val="002060"/>
                        </a:solidFill>
                      </a:endParaRPr>
                    </a:p>
                  </a:txBody>
                  <a:tcPr anchor="ctr">
                    <a:solidFill>
                      <a:schemeClr val="accent5">
                        <a:lumMod val="60000"/>
                        <a:lumOff val="40000"/>
                      </a:schemeClr>
                    </a:solidFill>
                  </a:tcPr>
                </a:tc>
                <a:tc>
                  <a:txBody>
                    <a:bodyPr/>
                    <a:lstStyle/>
                    <a:p>
                      <a:pPr latinLnBrk="1"/>
                      <a:r>
                        <a:rPr lang="en-US" altLang="ko-KR" b="1" dirty="0" smtClean="0">
                          <a:solidFill>
                            <a:srgbClr val="002060"/>
                          </a:solidFill>
                        </a:rPr>
                        <a:t>Ship building(World #2)</a:t>
                      </a:r>
                    </a:p>
                    <a:p>
                      <a:pPr latinLnBrk="1"/>
                      <a:r>
                        <a:rPr lang="en-US" altLang="ko-KR" b="1" dirty="0" smtClean="0">
                          <a:solidFill>
                            <a:srgbClr val="002060"/>
                          </a:solidFill>
                        </a:rPr>
                        <a:t>Automobile(World</a:t>
                      </a:r>
                      <a:r>
                        <a:rPr lang="en-US" altLang="ko-KR" b="1" baseline="0" dirty="0" smtClean="0">
                          <a:solidFill>
                            <a:srgbClr val="002060"/>
                          </a:solidFill>
                        </a:rPr>
                        <a:t> #5)</a:t>
                      </a:r>
                    </a:p>
                    <a:p>
                      <a:pPr latinLnBrk="1"/>
                      <a:r>
                        <a:rPr lang="en-US" altLang="ko-KR" b="1" baseline="0" dirty="0" smtClean="0">
                          <a:solidFill>
                            <a:srgbClr val="002060"/>
                          </a:solidFill>
                        </a:rPr>
                        <a:t>Semiconductor(Wd.#2)</a:t>
                      </a:r>
                    </a:p>
                    <a:p>
                      <a:pPr latinLnBrk="1"/>
                      <a:r>
                        <a:rPr lang="en-US" altLang="ko-KR" b="1" dirty="0" smtClean="0">
                          <a:solidFill>
                            <a:srgbClr val="002060"/>
                          </a:solidFill>
                        </a:rPr>
                        <a:t>Steel Making(Wd.#5)</a:t>
                      </a:r>
                      <a:endParaRPr lang="ko-KR" altLang="en-US" b="1" dirty="0">
                        <a:solidFill>
                          <a:srgbClr val="002060"/>
                        </a:solidFill>
                      </a:endParaRPr>
                    </a:p>
                  </a:txBody>
                  <a:tcPr anchor="ctr">
                    <a:solidFill>
                      <a:schemeClr val="accent6">
                        <a:lumMod val="60000"/>
                        <a:lumOff val="40000"/>
                      </a:schemeClr>
                    </a:solidFill>
                  </a:tcPr>
                </a:tc>
              </a:tr>
            </a:tbl>
          </a:graphicData>
        </a:graphic>
      </p:graphicFrame>
      <p:sp>
        <p:nvSpPr>
          <p:cNvPr id="70658" name="AutoShape 2" descr="한국 1960년대에 대한 이미지 검색결과"/>
          <p:cNvSpPr>
            <a:spLocks noChangeAspect="1" noChangeArrowheads="1"/>
          </p:cNvSpPr>
          <p:nvPr/>
        </p:nvSpPr>
        <p:spPr bwMode="auto">
          <a:xfrm>
            <a:off x="1682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ko-KR" altLang="en-US"/>
          </a:p>
        </p:txBody>
      </p:sp>
      <p:pic>
        <p:nvPicPr>
          <p:cNvPr id="10" name="Picture 10" descr="한국 1960년대 산업에 대한 이미지 검색결과"/>
          <p:cNvPicPr>
            <a:picLocks noChangeAspect="1" noChangeArrowheads="1"/>
          </p:cNvPicPr>
          <p:nvPr/>
        </p:nvPicPr>
        <p:blipFill>
          <a:blip r:embed="rId2"/>
          <a:srcRect/>
          <a:stretch>
            <a:fillRect/>
          </a:stretch>
        </p:blipFill>
        <p:spPr bwMode="auto">
          <a:xfrm>
            <a:off x="0" y="2285992"/>
            <a:ext cx="2341578" cy="1357322"/>
          </a:xfrm>
          <a:prstGeom prst="rect">
            <a:avLst/>
          </a:prstGeom>
          <a:noFill/>
        </p:spPr>
      </p:pic>
      <p:pic>
        <p:nvPicPr>
          <p:cNvPr id="11" name="Picture 15" descr="자동차생산에 대한 이미지 검색결과"/>
          <p:cNvPicPr>
            <a:picLocks noChangeAspect="1" noChangeArrowheads="1"/>
          </p:cNvPicPr>
          <p:nvPr/>
        </p:nvPicPr>
        <p:blipFill>
          <a:blip r:embed="rId3"/>
          <a:srcRect/>
          <a:stretch>
            <a:fillRect/>
          </a:stretch>
        </p:blipFill>
        <p:spPr bwMode="auto">
          <a:xfrm>
            <a:off x="6572264" y="2285992"/>
            <a:ext cx="2571736" cy="1357323"/>
          </a:xfrm>
          <a:prstGeom prst="rect">
            <a:avLst/>
          </a:prstGeom>
          <a:noFill/>
        </p:spPr>
      </p:pic>
      <p:pic>
        <p:nvPicPr>
          <p:cNvPr id="12" name="Picture 1" descr="반도체 공정에 대한 이미지 검색결과"/>
          <p:cNvPicPr>
            <a:picLocks noChangeAspect="1" noChangeArrowheads="1"/>
          </p:cNvPicPr>
          <p:nvPr/>
        </p:nvPicPr>
        <p:blipFill>
          <a:blip r:embed="rId4"/>
          <a:srcRect/>
          <a:stretch>
            <a:fillRect/>
          </a:stretch>
        </p:blipFill>
        <p:spPr bwMode="auto">
          <a:xfrm>
            <a:off x="4500562" y="2285992"/>
            <a:ext cx="2021229" cy="1357322"/>
          </a:xfrm>
          <a:prstGeom prst="rect">
            <a:avLst/>
          </a:prstGeom>
          <a:noFill/>
        </p:spPr>
      </p:pic>
      <p:pic>
        <p:nvPicPr>
          <p:cNvPr id="13" name="Picture 17" descr="봉제공장에 대한 이미지 검색결과"/>
          <p:cNvPicPr>
            <a:picLocks noChangeAspect="1" noChangeArrowheads="1"/>
          </p:cNvPicPr>
          <p:nvPr/>
        </p:nvPicPr>
        <p:blipFill>
          <a:blip r:embed="rId5"/>
          <a:srcRect/>
          <a:stretch>
            <a:fillRect/>
          </a:stretch>
        </p:blipFill>
        <p:spPr bwMode="auto">
          <a:xfrm>
            <a:off x="2357422" y="2285993"/>
            <a:ext cx="2074887" cy="1357322"/>
          </a:xfrm>
          <a:prstGeom prst="rect">
            <a:avLst/>
          </a:prstGeom>
          <a:noFill/>
        </p:spPr>
      </p:pic>
    </p:spTree>
    <p:extLst>
      <p:ext uri="{BB962C8B-B14F-4D97-AF65-F5344CB8AC3E}">
        <p14:creationId xmlns:p14="http://schemas.microsoft.com/office/powerpoint/2010/main" val="24359190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00034" y="428604"/>
            <a:ext cx="8186766" cy="500066"/>
          </a:xfrm>
        </p:spPr>
        <p:txBody>
          <a:bodyPr>
            <a:noAutofit/>
          </a:bodyPr>
          <a:lstStyle/>
          <a:p>
            <a:r>
              <a:rPr lang="en-US" altLang="ko-KR" sz="2800" dirty="0" smtClean="0">
                <a:solidFill>
                  <a:srgbClr val="0070C0"/>
                </a:solidFill>
                <a:latin typeface="HY견고딕" pitchFamily="18" charset="-127"/>
                <a:ea typeface="HY견고딕" pitchFamily="18" charset="-127"/>
              </a:rPr>
              <a:t>Cultivation of Qualified Manpower</a:t>
            </a:r>
            <a:endParaRPr lang="ko-KR" altLang="en-US" sz="2800" dirty="0">
              <a:solidFill>
                <a:srgbClr val="0070C0"/>
              </a:solidFill>
              <a:latin typeface="HY견고딕" pitchFamily="18" charset="-127"/>
              <a:ea typeface="HY견고딕" pitchFamily="18" charset="-127"/>
            </a:endParaRPr>
          </a:p>
        </p:txBody>
      </p:sp>
      <p:graphicFrame>
        <p:nvGraphicFramePr>
          <p:cNvPr id="3" name="표 2"/>
          <p:cNvGraphicFramePr>
            <a:graphicFrameLocks noGrp="1"/>
          </p:cNvGraphicFramePr>
          <p:nvPr/>
        </p:nvGraphicFramePr>
        <p:xfrm>
          <a:off x="2214546" y="1000108"/>
          <a:ext cx="4952991" cy="5413475"/>
        </p:xfrm>
        <a:graphic>
          <a:graphicData uri="http://schemas.openxmlformats.org/drawingml/2006/table">
            <a:tbl>
              <a:tblPr firstRow="1" bandRow="1">
                <a:tableStyleId>{93296810-A885-4BE3-A3E7-6D5BEEA58F35}</a:tableStyleId>
              </a:tblPr>
              <a:tblGrid>
                <a:gridCol w="1650997"/>
                <a:gridCol w="1650997"/>
                <a:gridCol w="1650997"/>
              </a:tblGrid>
              <a:tr h="645414">
                <a:tc>
                  <a:txBody>
                    <a:bodyPr/>
                    <a:lstStyle/>
                    <a:p>
                      <a:pPr algn="ctr" latinLnBrk="1"/>
                      <a:r>
                        <a:rPr lang="en-US" altLang="ko-KR" sz="2000" dirty="0" smtClean="0">
                          <a:latin typeface="HY강B" pitchFamily="18" charset="-127"/>
                          <a:ea typeface="HY강B" pitchFamily="18" charset="-127"/>
                        </a:rPr>
                        <a:t>5</a:t>
                      </a:r>
                      <a:r>
                        <a:rPr lang="en-US" altLang="ko-KR" sz="2000" baseline="0" dirty="0" smtClean="0">
                          <a:latin typeface="HY강B" pitchFamily="18" charset="-127"/>
                          <a:ea typeface="HY강B" pitchFamily="18" charset="-127"/>
                        </a:rPr>
                        <a:t> yr Plan</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Year</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Manpower</a:t>
                      </a:r>
                      <a:endParaRPr lang="ko-KR" altLang="en-US" sz="2000" dirty="0">
                        <a:latin typeface="HY강B" pitchFamily="18" charset="-127"/>
                        <a:ea typeface="HY강B" pitchFamily="18" charset="-127"/>
                      </a:endParaRPr>
                    </a:p>
                  </a:txBody>
                  <a:tcPr anchor="ctr"/>
                </a:tc>
              </a:tr>
              <a:tr h="645414">
                <a:tc>
                  <a:txBody>
                    <a:bodyPr/>
                    <a:lstStyle/>
                    <a:p>
                      <a:pPr algn="ctr" latinLnBrk="1"/>
                      <a:r>
                        <a:rPr lang="en-US" altLang="ko-KR" sz="2000" dirty="0" smtClean="0">
                          <a:latin typeface="HY강B" pitchFamily="18" charset="-127"/>
                          <a:ea typeface="HY강B" pitchFamily="18" charset="-127"/>
                        </a:rPr>
                        <a:t>1</a:t>
                      </a:r>
                      <a:r>
                        <a:rPr lang="en-US" altLang="ko-KR" sz="2000" baseline="30000" dirty="0" smtClean="0">
                          <a:latin typeface="HY강B" pitchFamily="18" charset="-127"/>
                          <a:ea typeface="HY강B" pitchFamily="18" charset="-127"/>
                        </a:rPr>
                        <a:t>st</a:t>
                      </a:r>
                      <a:r>
                        <a:rPr lang="en-US" altLang="ko-KR" sz="2000" dirty="0" smtClean="0">
                          <a:latin typeface="HY강B" pitchFamily="18" charset="-127"/>
                          <a:ea typeface="HY강B" pitchFamily="18" charset="-127"/>
                        </a:rPr>
                        <a:t> ~ 2</a:t>
                      </a:r>
                      <a:r>
                        <a:rPr lang="en-US" altLang="ko-KR" sz="2000" baseline="30000" dirty="0" smtClean="0">
                          <a:latin typeface="HY강B" pitchFamily="18" charset="-127"/>
                          <a:ea typeface="HY강B" pitchFamily="18" charset="-127"/>
                        </a:rPr>
                        <a:t>nd</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1962~1971</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Apprentice</a:t>
                      </a:r>
                      <a:endParaRPr lang="ko-KR" altLang="en-US" sz="2000" dirty="0">
                        <a:latin typeface="HY강B" pitchFamily="18" charset="-127"/>
                        <a:ea typeface="HY강B" pitchFamily="18" charset="-127"/>
                      </a:endParaRPr>
                    </a:p>
                  </a:txBody>
                  <a:tcPr anchor="ctr"/>
                </a:tc>
              </a:tr>
              <a:tr h="645414">
                <a:tc>
                  <a:txBody>
                    <a:bodyPr/>
                    <a:lstStyle/>
                    <a:p>
                      <a:pPr algn="ctr" latinLnBrk="1"/>
                      <a:r>
                        <a:rPr lang="en-US" altLang="ko-KR" sz="2000" dirty="0" smtClean="0">
                          <a:latin typeface="HY강B" pitchFamily="18" charset="-127"/>
                          <a:ea typeface="HY강B" pitchFamily="18" charset="-127"/>
                        </a:rPr>
                        <a:t>3</a:t>
                      </a:r>
                      <a:r>
                        <a:rPr lang="en-US" altLang="ko-KR" sz="2000" baseline="30000" dirty="0" smtClean="0">
                          <a:latin typeface="HY강B" pitchFamily="18" charset="-127"/>
                          <a:ea typeface="HY강B" pitchFamily="18" charset="-127"/>
                        </a:rPr>
                        <a:t>rd</a:t>
                      </a:r>
                      <a:r>
                        <a:rPr lang="en-US" altLang="ko-KR" sz="2000" dirty="0" smtClean="0">
                          <a:latin typeface="HY강B" pitchFamily="18" charset="-127"/>
                          <a:ea typeface="HY강B" pitchFamily="18" charset="-127"/>
                        </a:rPr>
                        <a:t> ~ 4</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1972~1981</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Mono Skilled</a:t>
                      </a:r>
                      <a:endParaRPr lang="ko-KR" altLang="en-US" sz="2000" dirty="0">
                        <a:latin typeface="HY강B" pitchFamily="18" charset="-127"/>
                        <a:ea typeface="HY강B" pitchFamily="18" charset="-127"/>
                      </a:endParaRPr>
                    </a:p>
                  </a:txBody>
                  <a:tcPr anchor="ctr"/>
                </a:tc>
              </a:tr>
              <a:tr h="645414">
                <a:tc>
                  <a:txBody>
                    <a:bodyPr/>
                    <a:lstStyle/>
                    <a:p>
                      <a:pPr algn="ctr" latinLnBrk="1"/>
                      <a:r>
                        <a:rPr lang="en-US" altLang="ko-KR" sz="2000" dirty="0" smtClean="0">
                          <a:latin typeface="HY강B" pitchFamily="18" charset="-127"/>
                          <a:ea typeface="HY강B" pitchFamily="18" charset="-127"/>
                        </a:rPr>
                        <a:t>5</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 6</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1982~1991</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Multi</a:t>
                      </a:r>
                      <a:r>
                        <a:rPr lang="en-US" altLang="ko-KR" sz="2000" baseline="0" dirty="0" smtClean="0">
                          <a:latin typeface="HY강B" pitchFamily="18" charset="-127"/>
                          <a:ea typeface="HY강B" pitchFamily="18" charset="-127"/>
                        </a:rPr>
                        <a:t> Skilled</a:t>
                      </a:r>
                      <a:endParaRPr lang="ko-KR" altLang="en-US" sz="2000" dirty="0">
                        <a:latin typeface="HY강B" pitchFamily="18" charset="-127"/>
                        <a:ea typeface="HY강B" pitchFamily="18" charset="-127"/>
                      </a:endParaRPr>
                    </a:p>
                  </a:txBody>
                  <a:tcPr anchor="ctr"/>
                </a:tc>
              </a:tr>
              <a:tr h="645414">
                <a:tc>
                  <a:txBody>
                    <a:bodyPr/>
                    <a:lstStyle/>
                    <a:p>
                      <a:pPr algn="ctr" latinLnBrk="1"/>
                      <a:r>
                        <a:rPr lang="en-US" altLang="ko-KR" sz="2000" dirty="0" smtClean="0">
                          <a:latin typeface="HY강B" pitchFamily="18" charset="-127"/>
                          <a:ea typeface="HY강B" pitchFamily="18" charset="-127"/>
                        </a:rPr>
                        <a:t>7</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 8</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1992~2001</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Technicians</a:t>
                      </a:r>
                      <a:endParaRPr lang="ko-KR" altLang="en-US" sz="2000" dirty="0">
                        <a:latin typeface="HY강B" pitchFamily="18" charset="-127"/>
                        <a:ea typeface="HY강B" pitchFamily="18" charset="-127"/>
                      </a:endParaRPr>
                    </a:p>
                  </a:txBody>
                  <a:tcPr anchor="ctr"/>
                </a:tc>
              </a:tr>
              <a:tr h="751538">
                <a:tc>
                  <a:txBody>
                    <a:bodyPr/>
                    <a:lstStyle/>
                    <a:p>
                      <a:pPr algn="ctr" latinLnBrk="1"/>
                      <a:r>
                        <a:rPr lang="en-US" altLang="ko-KR" sz="2000" dirty="0" smtClean="0">
                          <a:latin typeface="HY강B" pitchFamily="18" charset="-127"/>
                          <a:ea typeface="HY강B" pitchFamily="18" charset="-127"/>
                        </a:rPr>
                        <a:t>9</a:t>
                      </a:r>
                      <a:r>
                        <a:rPr lang="en-US" altLang="ko-KR" sz="2000" baseline="30000" dirty="0" smtClean="0">
                          <a:latin typeface="HY강B" pitchFamily="18" charset="-127"/>
                          <a:ea typeface="HY강B" pitchFamily="18" charset="-127"/>
                        </a:rPr>
                        <a:t>th</a:t>
                      </a:r>
                      <a:r>
                        <a:rPr lang="en-US" altLang="ko-KR" sz="2000" baseline="0" dirty="0" smtClean="0">
                          <a:latin typeface="HY강B" pitchFamily="18" charset="-127"/>
                          <a:ea typeface="HY강B" pitchFamily="18" charset="-127"/>
                        </a:rPr>
                        <a:t> ~10</a:t>
                      </a:r>
                      <a:r>
                        <a:rPr lang="en-US" altLang="ko-KR" sz="2000" baseline="30000" dirty="0" smtClean="0">
                          <a:latin typeface="HY강B" pitchFamily="18" charset="-127"/>
                          <a:ea typeface="HY강B" pitchFamily="18" charset="-127"/>
                        </a:rPr>
                        <a:t>th</a:t>
                      </a:r>
                      <a:r>
                        <a:rPr lang="en-US" altLang="ko-KR" sz="2000" baseline="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2002~2011</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Technologist</a:t>
                      </a:r>
                    </a:p>
                  </a:txBody>
                  <a:tcPr anchor="ctr"/>
                </a:tc>
              </a:tr>
              <a:tr h="742668">
                <a:tc>
                  <a:txBody>
                    <a:bodyPr/>
                    <a:lstStyle/>
                    <a:p>
                      <a:pPr algn="ctr" latinLnBrk="1"/>
                      <a:r>
                        <a:rPr lang="en-US" altLang="ko-KR" sz="2000" dirty="0" smtClean="0">
                          <a:latin typeface="HY강B" pitchFamily="18" charset="-127"/>
                          <a:ea typeface="HY강B" pitchFamily="18" charset="-127"/>
                        </a:rPr>
                        <a:t>11</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2012~2016</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Engineer</a:t>
                      </a:r>
                      <a:endParaRPr lang="ko-KR" altLang="en-US" sz="2000" dirty="0">
                        <a:latin typeface="HY강B" pitchFamily="18" charset="-127"/>
                        <a:ea typeface="HY강B" pitchFamily="18" charset="-127"/>
                      </a:endParaRPr>
                    </a:p>
                  </a:txBody>
                  <a:tcPr anchor="ctr"/>
                </a:tc>
              </a:tr>
              <a:tr h="636573">
                <a:tc>
                  <a:txBody>
                    <a:bodyPr/>
                    <a:lstStyle/>
                    <a:p>
                      <a:pPr algn="ctr" latinLnBrk="1"/>
                      <a:r>
                        <a:rPr lang="en-US" altLang="ko-KR" sz="2000" dirty="0" smtClean="0">
                          <a:latin typeface="HY강B" pitchFamily="18" charset="-127"/>
                          <a:ea typeface="HY강B" pitchFamily="18" charset="-127"/>
                        </a:rPr>
                        <a:t>12</a:t>
                      </a:r>
                      <a:r>
                        <a:rPr lang="en-US" altLang="ko-KR" sz="2000" baseline="30000" dirty="0" smtClean="0">
                          <a:latin typeface="HY강B" pitchFamily="18" charset="-127"/>
                          <a:ea typeface="HY강B" pitchFamily="18" charset="-127"/>
                        </a:rPr>
                        <a:t>th</a:t>
                      </a:r>
                      <a:r>
                        <a:rPr lang="en-US" altLang="ko-KR" sz="2000" dirty="0" smtClean="0">
                          <a:latin typeface="HY강B" pitchFamily="18" charset="-127"/>
                          <a:ea typeface="HY강B" pitchFamily="18" charset="-127"/>
                        </a:rPr>
                        <a:t> ~</a:t>
                      </a:r>
                      <a:endParaRPr lang="ko-KR" altLang="en-US" sz="2000" dirty="0">
                        <a:latin typeface="HY강B" pitchFamily="18" charset="-127"/>
                        <a:ea typeface="HY강B" pitchFamily="18" charset="-127"/>
                      </a:endParaRPr>
                    </a:p>
                  </a:txBody>
                  <a:tcPr anchor="ctr"/>
                </a:tc>
                <a:tc>
                  <a:txBody>
                    <a:bodyPr/>
                    <a:lstStyle/>
                    <a:p>
                      <a:pPr algn="ctr" latinLnBrk="1"/>
                      <a:r>
                        <a:rPr lang="en-US" altLang="ko-KR" sz="2000" dirty="0" smtClean="0">
                          <a:latin typeface="HY강B" pitchFamily="18" charset="-127"/>
                          <a:ea typeface="HY강B" pitchFamily="18" charset="-127"/>
                        </a:rPr>
                        <a:t>2016~</a:t>
                      </a:r>
                      <a:endParaRPr lang="ko-KR" altLang="en-US" sz="2000" dirty="0">
                        <a:latin typeface="HY강B" pitchFamily="18" charset="-127"/>
                        <a:ea typeface="HY강B" pitchFamily="18" charset="-127"/>
                      </a:endParaRPr>
                    </a:p>
                  </a:txBody>
                  <a:tcPr anchor="ctr">
                    <a:solidFill>
                      <a:schemeClr val="accent3">
                        <a:lumMod val="60000"/>
                        <a:lumOff val="40000"/>
                      </a:schemeClr>
                    </a:solidFill>
                  </a:tcPr>
                </a:tc>
                <a:tc>
                  <a:txBody>
                    <a:bodyPr/>
                    <a:lstStyle/>
                    <a:p>
                      <a:pPr algn="ctr" latinLnBrk="1"/>
                      <a:r>
                        <a:rPr lang="en-US" altLang="ko-KR" sz="2000" dirty="0" smtClean="0">
                          <a:latin typeface="HY강B" pitchFamily="18" charset="-127"/>
                          <a:ea typeface="HY강B" pitchFamily="18" charset="-127"/>
                        </a:rPr>
                        <a:t>Scientist</a:t>
                      </a:r>
                      <a:endParaRPr lang="ko-KR" altLang="en-US" sz="2000" dirty="0">
                        <a:latin typeface="HY강B" pitchFamily="18" charset="-127"/>
                        <a:ea typeface="HY강B" pitchFamily="18" charset="-127"/>
                      </a:endParaRPr>
                    </a:p>
                  </a:txBody>
                  <a:tcPr anchor="ctr"/>
                </a:tc>
              </a:tr>
            </a:tbl>
          </a:graphicData>
        </a:graphic>
      </p:graphicFrame>
      <p:pic>
        <p:nvPicPr>
          <p:cNvPr id="4" name="Picture 18"/>
          <p:cNvPicPr>
            <a:picLocks noChangeAspect="1" noChangeArrowheads="1"/>
          </p:cNvPicPr>
          <p:nvPr/>
        </p:nvPicPr>
        <p:blipFill>
          <a:blip r:embed="rId2"/>
          <a:srcRect/>
          <a:stretch>
            <a:fillRect/>
          </a:stretch>
        </p:blipFill>
        <p:spPr bwMode="auto">
          <a:xfrm>
            <a:off x="0" y="1357298"/>
            <a:ext cx="2181197" cy="1451487"/>
          </a:xfrm>
          <a:prstGeom prst="rect">
            <a:avLst/>
          </a:prstGeom>
          <a:noFill/>
          <a:ln w="1">
            <a:noFill/>
            <a:miter lim="800000"/>
            <a:headEnd/>
            <a:tailEnd type="none" w="med" len="med"/>
          </a:ln>
          <a:effectLst/>
        </p:spPr>
      </p:pic>
      <p:pic>
        <p:nvPicPr>
          <p:cNvPr id="6" name="Picture 21" descr="60년대 봉제공에 대한 이미지 검색결과"/>
          <p:cNvPicPr>
            <a:picLocks noChangeAspect="1" noChangeArrowheads="1"/>
          </p:cNvPicPr>
          <p:nvPr/>
        </p:nvPicPr>
        <p:blipFill>
          <a:blip r:embed="rId3"/>
          <a:srcRect/>
          <a:stretch>
            <a:fillRect/>
          </a:stretch>
        </p:blipFill>
        <p:spPr bwMode="auto">
          <a:xfrm>
            <a:off x="7143768" y="1714488"/>
            <a:ext cx="1834566" cy="1247775"/>
          </a:xfrm>
          <a:prstGeom prst="rect">
            <a:avLst/>
          </a:prstGeom>
          <a:noFill/>
        </p:spPr>
      </p:pic>
      <p:pic>
        <p:nvPicPr>
          <p:cNvPr id="7" name="Picture 22" descr="테크니션에 대한 이미지 검색결과"/>
          <p:cNvPicPr>
            <a:picLocks noChangeAspect="1" noChangeArrowheads="1"/>
          </p:cNvPicPr>
          <p:nvPr/>
        </p:nvPicPr>
        <p:blipFill>
          <a:blip r:embed="rId4"/>
          <a:srcRect/>
          <a:stretch>
            <a:fillRect/>
          </a:stretch>
        </p:blipFill>
        <p:spPr bwMode="auto">
          <a:xfrm>
            <a:off x="7226797" y="3643314"/>
            <a:ext cx="1917203" cy="1206430"/>
          </a:xfrm>
          <a:prstGeom prst="rect">
            <a:avLst/>
          </a:prstGeom>
          <a:noFill/>
        </p:spPr>
      </p:pic>
      <p:pic>
        <p:nvPicPr>
          <p:cNvPr id="8" name="Picture 23" descr="엔지니어에 대한 이미지 검색결과"/>
          <p:cNvPicPr>
            <a:picLocks noChangeAspect="1" noChangeArrowheads="1"/>
          </p:cNvPicPr>
          <p:nvPr/>
        </p:nvPicPr>
        <p:blipFill>
          <a:blip r:embed="rId5"/>
          <a:srcRect/>
          <a:stretch>
            <a:fillRect/>
          </a:stretch>
        </p:blipFill>
        <p:spPr bwMode="auto">
          <a:xfrm>
            <a:off x="0" y="2928934"/>
            <a:ext cx="2214546" cy="1473679"/>
          </a:xfrm>
          <a:prstGeom prst="rect">
            <a:avLst/>
          </a:prstGeom>
          <a:noFill/>
        </p:spPr>
      </p:pic>
      <p:pic>
        <p:nvPicPr>
          <p:cNvPr id="9" name="Picture 2" descr="반도체 공정에 대한 이미지 검색결과"/>
          <p:cNvPicPr>
            <a:picLocks noChangeAspect="1" noChangeArrowheads="1"/>
          </p:cNvPicPr>
          <p:nvPr/>
        </p:nvPicPr>
        <p:blipFill>
          <a:blip r:embed="rId6"/>
          <a:srcRect/>
          <a:stretch>
            <a:fillRect/>
          </a:stretch>
        </p:blipFill>
        <p:spPr bwMode="auto">
          <a:xfrm>
            <a:off x="7215206" y="5000636"/>
            <a:ext cx="1800102" cy="1290639"/>
          </a:xfrm>
          <a:prstGeom prst="rect">
            <a:avLst/>
          </a:prstGeom>
          <a:noFill/>
        </p:spPr>
      </p:pic>
      <p:pic>
        <p:nvPicPr>
          <p:cNvPr id="11" name="Picture 21" descr="에쿠스에 대한 이미지 검색결과"/>
          <p:cNvPicPr>
            <a:picLocks noChangeAspect="1" noChangeArrowheads="1"/>
          </p:cNvPicPr>
          <p:nvPr/>
        </p:nvPicPr>
        <p:blipFill>
          <a:blip r:embed="rId7"/>
          <a:srcRect/>
          <a:stretch>
            <a:fillRect/>
          </a:stretch>
        </p:blipFill>
        <p:spPr bwMode="auto">
          <a:xfrm>
            <a:off x="0" y="4572008"/>
            <a:ext cx="2214546" cy="135732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txBox="1">
            <a:spLocks/>
          </p:cNvSpPr>
          <p:nvPr/>
        </p:nvSpPr>
        <p:spPr>
          <a:xfrm>
            <a:off x="0" y="188640"/>
            <a:ext cx="8460432" cy="677365"/>
          </a:xfrm>
          <a:prstGeom prst="rect">
            <a:avLst/>
          </a:prstGeom>
        </p:spPr>
        <p:txBody>
          <a:bodyPr>
            <a:noAutofit/>
          </a:bodyPr>
          <a:lstStyle>
            <a:lvl1pPr algn="l" defTabSz="914400" rtl="0" eaLnBrk="1" latinLnBrk="1" hangingPunct="1">
              <a:spcBef>
                <a:spcPct val="0"/>
              </a:spcBef>
              <a:buNone/>
              <a:defRPr sz="2800" b="1" kern="1200" spc="-150">
                <a:gradFill>
                  <a:gsLst>
                    <a:gs pos="45000">
                      <a:srgbClr val="003372"/>
                    </a:gs>
                    <a:gs pos="50000">
                      <a:schemeClr val="tx1"/>
                    </a:gs>
                  </a:gsLst>
                  <a:lin ang="5400000" scaled="0"/>
                </a:gradFill>
                <a:latin typeface="+mj-lt"/>
                <a:ea typeface="+mj-ea"/>
                <a:cs typeface="+mj-cs"/>
              </a:defRPr>
            </a:lvl1pPr>
          </a:lstStyle>
          <a:p>
            <a:r>
              <a:rPr lang="en-US" altLang="ko-KR" sz="2600" dirty="0" smtClean="0">
                <a:latin typeface="Arial Black" panose="020B0A04020102020204" pitchFamily="34" charset="0"/>
              </a:rPr>
              <a:t>  </a:t>
            </a:r>
            <a:r>
              <a:rPr lang="en-US" altLang="ko-KR" dirty="0" smtClean="0">
                <a:latin typeface="HY견고딕" pitchFamily="18" charset="-127"/>
                <a:ea typeface="HY견고딕" pitchFamily="18" charset="-127"/>
              </a:rPr>
              <a:t>Providers </a:t>
            </a:r>
            <a:r>
              <a:rPr lang="en-US" altLang="ko-KR" dirty="0">
                <a:latin typeface="HY견고딕" pitchFamily="18" charset="-127"/>
                <a:ea typeface="HY견고딕" pitchFamily="18" charset="-127"/>
              </a:rPr>
              <a:t>of </a:t>
            </a:r>
            <a:r>
              <a:rPr lang="en-US" altLang="ko-KR" dirty="0" smtClean="0">
                <a:latin typeface="HY견고딕" pitchFamily="18" charset="-127"/>
                <a:ea typeface="HY견고딕" pitchFamily="18" charset="-127"/>
              </a:rPr>
              <a:t>VET</a:t>
            </a:r>
            <a:endParaRPr lang="ko-KR" altLang="en-US" dirty="0">
              <a:latin typeface="HY견고딕" pitchFamily="18" charset="-127"/>
              <a:ea typeface="HY견고딕" pitchFamily="18" charset="-127"/>
            </a:endParaRPr>
          </a:p>
        </p:txBody>
      </p:sp>
      <p:grpSp>
        <p:nvGrpSpPr>
          <p:cNvPr id="3" name="Group 3"/>
          <p:cNvGrpSpPr>
            <a:grpSpLocks/>
          </p:cNvGrpSpPr>
          <p:nvPr/>
        </p:nvGrpSpPr>
        <p:grpSpPr bwMode="auto">
          <a:xfrm>
            <a:off x="107950" y="1406525"/>
            <a:ext cx="8667750" cy="4997450"/>
            <a:chOff x="68" y="860"/>
            <a:chExt cx="5460" cy="3219"/>
          </a:xfrm>
        </p:grpSpPr>
        <p:sp>
          <p:nvSpPr>
            <p:cNvPr id="4" name="Rectangle 6"/>
            <p:cNvSpPr>
              <a:spLocks noChangeArrowheads="1"/>
            </p:cNvSpPr>
            <p:nvPr/>
          </p:nvSpPr>
          <p:spPr bwMode="auto">
            <a:xfrm>
              <a:off x="68" y="861"/>
              <a:ext cx="2909" cy="235"/>
            </a:xfrm>
            <a:prstGeom prst="rect">
              <a:avLst/>
            </a:prstGeom>
            <a:solidFill>
              <a:schemeClr val="bg1"/>
            </a:solidFill>
            <a:ln w="12700" algn="ctr">
              <a:solidFill>
                <a:srgbClr val="000066"/>
              </a:solidFill>
              <a:miter lim="800000"/>
              <a:headEnd/>
              <a:tailEnd/>
            </a:ln>
          </p:spPr>
          <p:txBody>
            <a:bodyPr wrap="none" anchor="ctr"/>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Postgraduate </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5" name="Rectangle 7"/>
            <p:cNvSpPr>
              <a:spLocks noChangeArrowheads="1"/>
            </p:cNvSpPr>
            <p:nvPr/>
          </p:nvSpPr>
          <p:spPr bwMode="auto">
            <a:xfrm>
              <a:off x="1542" y="1231"/>
              <a:ext cx="452" cy="314"/>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100" dirty="0">
                  <a:solidFill>
                    <a:schemeClr val="tx1"/>
                  </a:solidFill>
                  <a:latin typeface="Arial" panose="020B0604020202020204" pitchFamily="34" charset="0"/>
                  <a:ea typeface="휴먼모음T" pitchFamily="18" charset="-127"/>
                  <a:cs typeface="Arial" panose="020B0604020202020204" pitchFamily="34" charset="0"/>
                </a:rPr>
                <a:t>Vocational College</a:t>
              </a:r>
              <a:endParaRPr lang="ko-KR" altLang="en-US" sz="11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(2-3y)</a:t>
              </a:r>
            </a:p>
          </p:txBody>
        </p:sp>
        <p:sp>
          <p:nvSpPr>
            <p:cNvPr id="6" name="Rectangle 8"/>
            <p:cNvSpPr>
              <a:spLocks noChangeArrowheads="1"/>
            </p:cNvSpPr>
            <p:nvPr/>
          </p:nvSpPr>
          <p:spPr bwMode="auto">
            <a:xfrm>
              <a:off x="2525" y="1231"/>
              <a:ext cx="452" cy="314"/>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Technical Univ.</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(2y)</a:t>
              </a:r>
            </a:p>
          </p:txBody>
        </p:sp>
        <p:sp>
          <p:nvSpPr>
            <p:cNvPr id="7" name="Rectangle 9"/>
            <p:cNvSpPr>
              <a:spLocks noChangeArrowheads="1"/>
            </p:cNvSpPr>
            <p:nvPr/>
          </p:nvSpPr>
          <p:spPr bwMode="auto">
            <a:xfrm>
              <a:off x="2032" y="1135"/>
              <a:ext cx="453" cy="410"/>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Correspondence College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(4y)</a:t>
              </a:r>
            </a:p>
          </p:txBody>
        </p:sp>
        <p:sp>
          <p:nvSpPr>
            <p:cNvPr id="8" name="Rectangle 10"/>
            <p:cNvSpPr>
              <a:spLocks noChangeArrowheads="1"/>
            </p:cNvSpPr>
            <p:nvPr/>
          </p:nvSpPr>
          <p:spPr bwMode="auto">
            <a:xfrm>
              <a:off x="1050" y="1135"/>
              <a:ext cx="453" cy="410"/>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Educational Univ.</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(4y)</a:t>
              </a:r>
            </a:p>
          </p:txBody>
        </p:sp>
        <p:sp>
          <p:nvSpPr>
            <p:cNvPr id="9" name="Rectangle 11"/>
            <p:cNvSpPr>
              <a:spLocks noChangeArrowheads="1"/>
            </p:cNvSpPr>
            <p:nvPr/>
          </p:nvSpPr>
          <p:spPr bwMode="auto">
            <a:xfrm>
              <a:off x="558" y="1135"/>
              <a:ext cx="452" cy="410"/>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Industrial Univ.</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(4y)</a:t>
              </a:r>
            </a:p>
          </p:txBody>
        </p:sp>
        <p:sp>
          <p:nvSpPr>
            <p:cNvPr id="10" name="Rectangle 12"/>
            <p:cNvSpPr>
              <a:spLocks noChangeArrowheads="1"/>
            </p:cNvSpPr>
            <p:nvPr/>
          </p:nvSpPr>
          <p:spPr bwMode="auto">
            <a:xfrm>
              <a:off x="68" y="1135"/>
              <a:ext cx="452" cy="410"/>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Undergraduate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(4-6y)</a:t>
              </a:r>
            </a:p>
          </p:txBody>
        </p:sp>
        <p:sp>
          <p:nvSpPr>
            <p:cNvPr id="11" name="Rectangle 13"/>
            <p:cNvSpPr>
              <a:spLocks noChangeArrowheads="1"/>
            </p:cNvSpPr>
            <p:nvPr/>
          </p:nvSpPr>
          <p:spPr bwMode="auto">
            <a:xfrm>
              <a:off x="1701" y="1671"/>
              <a:ext cx="280" cy="1160"/>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Correspondence High School</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80000"/>
                </a:lnSpc>
              </a:pPr>
              <a:r>
                <a:rPr lang="ko-KR" altLang="en-US" sz="1200" dirty="0">
                  <a:solidFill>
                    <a:schemeClr val="tx1"/>
                  </a:solidFill>
                  <a:latin typeface="Arial" panose="020B0604020202020204" pitchFamily="34" charset="0"/>
                  <a:ea typeface="휴먼모음T" pitchFamily="18" charset="-127"/>
                  <a:cs typeface="Arial" panose="020B0604020202020204" pitchFamily="34" charset="0"/>
                </a:rPr>
                <a:t>∧</a:t>
              </a:r>
            </a:p>
            <a:p>
              <a:pPr algn="ctr">
                <a:lnSpc>
                  <a:spcPct val="8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3</a:t>
              </a:r>
            </a:p>
            <a:p>
              <a:pPr algn="ctr">
                <a:lnSpc>
                  <a:spcPct val="8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y</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80000"/>
                </a:lnSpc>
              </a:pPr>
              <a:r>
                <a:rPr lang="ko-KR" altLang="en-US" sz="1200" dirty="0">
                  <a:solidFill>
                    <a:schemeClr val="tx1"/>
                  </a:solidFill>
                  <a:latin typeface="Arial" panose="020B0604020202020204" pitchFamily="34" charset="0"/>
                  <a:ea typeface="휴먼모음T" pitchFamily="18" charset="-127"/>
                  <a:cs typeface="Arial" panose="020B0604020202020204" pitchFamily="34" charset="0"/>
                </a:rPr>
                <a:t>∨</a:t>
              </a:r>
            </a:p>
          </p:txBody>
        </p:sp>
        <p:sp>
          <p:nvSpPr>
            <p:cNvPr id="12" name="Rectangle 14"/>
            <p:cNvSpPr>
              <a:spLocks noChangeArrowheads="1"/>
            </p:cNvSpPr>
            <p:nvPr/>
          </p:nvSpPr>
          <p:spPr bwMode="auto">
            <a:xfrm>
              <a:off x="2035" y="1671"/>
              <a:ext cx="281" cy="1160"/>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High school affiliated with company and special class</a:t>
              </a:r>
              <a:endParaRPr lang="ko-KR" altLang="en-US" sz="10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13" name="Rectangle 15"/>
            <p:cNvSpPr>
              <a:spLocks noChangeArrowheads="1"/>
            </p:cNvSpPr>
            <p:nvPr/>
          </p:nvSpPr>
          <p:spPr bwMode="auto">
            <a:xfrm>
              <a:off x="2371" y="1671"/>
              <a:ext cx="280" cy="1160"/>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High Tech. School</a:t>
              </a:r>
              <a:endParaRPr lang="ko-KR" altLang="en-US" sz="10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ko-KR" altLang="en-US" sz="1000" dirty="0">
                  <a:solidFill>
                    <a:schemeClr val="tx1"/>
                  </a:solidFill>
                  <a:latin typeface="Arial" panose="020B0604020202020204" pitchFamily="34" charset="0"/>
                  <a:ea typeface="휴먼모음T" pitchFamily="18" charset="-127"/>
                  <a:cs typeface="Arial" panose="020B0604020202020204" pitchFamily="34" charset="0"/>
                </a:rPr>
                <a:t>∧</a:t>
              </a:r>
            </a:p>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1</a:t>
              </a:r>
            </a:p>
            <a:p>
              <a:pPr algn="ctr">
                <a:lnSpc>
                  <a:spcPct val="90000"/>
                </a:lnSpc>
              </a:pPr>
              <a:r>
                <a:rPr lang="ko-KR" altLang="en-US" sz="1000" dirty="0" err="1">
                  <a:solidFill>
                    <a:schemeClr val="tx1"/>
                  </a:solidFill>
                  <a:latin typeface="Arial" panose="020B0604020202020204" pitchFamily="34" charset="0"/>
                  <a:ea typeface="휴먼모음T" pitchFamily="18" charset="-127"/>
                  <a:cs typeface="Arial" panose="020B0604020202020204" pitchFamily="34" charset="0"/>
                </a:rPr>
                <a:t>ㅣ</a:t>
              </a:r>
              <a:endParaRPr lang="ko-KR" altLang="en-US" sz="10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3</a:t>
              </a:r>
            </a:p>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y</a:t>
              </a:r>
              <a:endParaRPr lang="ko-KR" altLang="en-US" sz="10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ko-KR" altLang="en-US" sz="1000" dirty="0">
                  <a:solidFill>
                    <a:schemeClr val="tx1"/>
                  </a:solidFill>
                  <a:latin typeface="Arial" panose="020B0604020202020204" pitchFamily="34" charset="0"/>
                  <a:ea typeface="휴먼모음T" pitchFamily="18" charset="-127"/>
                  <a:cs typeface="Arial" panose="020B0604020202020204" pitchFamily="34" charset="0"/>
                </a:rPr>
                <a:t>∨</a:t>
              </a:r>
            </a:p>
          </p:txBody>
        </p:sp>
        <p:sp>
          <p:nvSpPr>
            <p:cNvPr id="14" name="Rectangle 16"/>
            <p:cNvSpPr>
              <a:spLocks noChangeArrowheads="1"/>
            </p:cNvSpPr>
            <p:nvPr/>
          </p:nvSpPr>
          <p:spPr bwMode="auto">
            <a:xfrm>
              <a:off x="2706" y="1671"/>
              <a:ext cx="280" cy="1160"/>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Other schools</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ko-KR" altLang="en-US" sz="1200" dirty="0">
                  <a:solidFill>
                    <a:schemeClr val="tx1"/>
                  </a:solidFill>
                  <a:latin typeface="Arial" panose="020B0604020202020204" pitchFamily="34" charset="0"/>
                  <a:ea typeface="휴먼모음T" pitchFamily="18" charset="-127"/>
                  <a:cs typeface="Arial" panose="020B0604020202020204" pitchFamily="34" charset="0"/>
                </a:rPr>
                <a:t>∧</a:t>
              </a: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1</a:t>
              </a:r>
            </a:p>
            <a:p>
              <a:pPr algn="ctr">
                <a:lnSpc>
                  <a:spcPct val="90000"/>
                </a:lnSpc>
              </a:pPr>
              <a:r>
                <a:rPr lang="ko-KR" altLang="en-US" sz="1200" dirty="0" err="1">
                  <a:solidFill>
                    <a:schemeClr val="tx1"/>
                  </a:solidFill>
                  <a:latin typeface="Arial" panose="020B0604020202020204" pitchFamily="34" charset="0"/>
                  <a:ea typeface="휴먼모음T" pitchFamily="18" charset="-127"/>
                  <a:cs typeface="Arial" panose="020B0604020202020204" pitchFamily="34" charset="0"/>
                </a:rPr>
                <a:t>ㅣ</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3</a:t>
              </a:r>
            </a:p>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y</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ko-KR" altLang="en-US" sz="1200" dirty="0">
                  <a:solidFill>
                    <a:schemeClr val="tx1"/>
                  </a:solidFill>
                  <a:latin typeface="Arial" panose="020B0604020202020204" pitchFamily="34" charset="0"/>
                  <a:ea typeface="휴먼모음T" pitchFamily="18" charset="-127"/>
                  <a:cs typeface="Arial" panose="020B0604020202020204" pitchFamily="34" charset="0"/>
                </a:rPr>
                <a:t>∨</a:t>
              </a:r>
            </a:p>
          </p:txBody>
        </p:sp>
        <p:sp>
          <p:nvSpPr>
            <p:cNvPr id="15" name="Rectangle 17"/>
            <p:cNvSpPr>
              <a:spLocks noChangeArrowheads="1"/>
            </p:cNvSpPr>
            <p:nvPr/>
          </p:nvSpPr>
          <p:spPr bwMode="auto">
            <a:xfrm>
              <a:off x="2364" y="2864"/>
              <a:ext cx="280" cy="509"/>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1000"/>
                </a:lnSpc>
              </a:pPr>
              <a:r>
                <a:rPr lang="en-US" altLang="ko-KR" sz="1200" dirty="0" err="1" smtClean="0">
                  <a:solidFill>
                    <a:schemeClr val="tx1"/>
                  </a:solidFill>
                  <a:latin typeface="Arial" panose="020B0604020202020204" pitchFamily="34" charset="0"/>
                  <a:ea typeface="휴먼모음T" pitchFamily="18" charset="-127"/>
                  <a:cs typeface="Arial" panose="020B0604020202020204" pitchFamily="34" charset="0"/>
                </a:rPr>
                <a:t>Highr</a:t>
              </a:r>
              <a:r>
                <a:rPr lang="en-US" altLang="ko-KR" sz="1200" dirty="0" smtClean="0">
                  <a:solidFill>
                    <a:schemeClr val="tx1"/>
                  </a:solidFill>
                  <a:latin typeface="Arial" panose="020B0604020202020204" pitchFamily="34" charset="0"/>
                  <a:ea typeface="휴먼모음T" pitchFamily="18" charset="-127"/>
                  <a:cs typeface="Arial" panose="020B0604020202020204" pitchFamily="34" charset="0"/>
                </a:rPr>
                <a:t> </a:t>
              </a: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Civic </a:t>
              </a:r>
              <a:r>
                <a:rPr lang="en-US" altLang="ko-KR" sz="1200" dirty="0" smtClean="0">
                  <a:solidFill>
                    <a:schemeClr val="tx1"/>
                  </a:solidFill>
                  <a:latin typeface="Arial" panose="020B0604020202020204" pitchFamily="34" charset="0"/>
                  <a:ea typeface="휴먼모음T" pitchFamily="18" charset="-127"/>
                  <a:cs typeface="Arial" panose="020B0604020202020204" pitchFamily="34" charset="0"/>
                </a:rPr>
                <a:t>Sch.</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16" name="Rectangle 18"/>
            <p:cNvSpPr>
              <a:spLocks noChangeArrowheads="1"/>
            </p:cNvSpPr>
            <p:nvPr/>
          </p:nvSpPr>
          <p:spPr bwMode="auto">
            <a:xfrm>
              <a:off x="2699" y="2864"/>
              <a:ext cx="280" cy="509"/>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Other </a:t>
              </a:r>
              <a:r>
                <a:rPr lang="en-US" altLang="ko-KR" sz="1200" dirty="0" smtClean="0">
                  <a:solidFill>
                    <a:schemeClr val="tx1"/>
                  </a:solidFill>
                  <a:latin typeface="Arial" panose="020B0604020202020204" pitchFamily="34" charset="0"/>
                  <a:ea typeface="휴먼모음T" pitchFamily="18" charset="-127"/>
                  <a:cs typeface="Arial" panose="020B0604020202020204" pitchFamily="34" charset="0"/>
                </a:rPr>
                <a:t>Sch.</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17" name="Rectangle 19"/>
            <p:cNvSpPr>
              <a:spLocks noChangeArrowheads="1"/>
            </p:cNvSpPr>
            <p:nvPr/>
          </p:nvSpPr>
          <p:spPr bwMode="auto">
            <a:xfrm>
              <a:off x="1854" y="2864"/>
              <a:ext cx="454" cy="509"/>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Middle school affiliated with company</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18" name="Rectangle 20"/>
            <p:cNvSpPr>
              <a:spLocks noChangeArrowheads="1"/>
            </p:cNvSpPr>
            <p:nvPr/>
          </p:nvSpPr>
          <p:spPr bwMode="auto">
            <a:xfrm>
              <a:off x="68" y="2864"/>
              <a:ext cx="1729" cy="509"/>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Middle School (3y)</a:t>
              </a:r>
            </a:p>
          </p:txBody>
        </p:sp>
        <p:sp>
          <p:nvSpPr>
            <p:cNvPr id="19" name="Rectangle 21"/>
            <p:cNvSpPr>
              <a:spLocks noChangeArrowheads="1"/>
            </p:cNvSpPr>
            <p:nvPr/>
          </p:nvSpPr>
          <p:spPr bwMode="auto">
            <a:xfrm>
              <a:off x="2707" y="3414"/>
              <a:ext cx="280" cy="391"/>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Civic </a:t>
              </a:r>
              <a:r>
                <a:rPr lang="en-US" altLang="ko-KR" sz="1200" dirty="0" smtClean="0">
                  <a:solidFill>
                    <a:schemeClr val="tx1"/>
                  </a:solidFill>
                  <a:latin typeface="Arial" panose="020B0604020202020204" pitchFamily="34" charset="0"/>
                  <a:ea typeface="휴먼모음T" pitchFamily="18" charset="-127"/>
                  <a:cs typeface="Arial" panose="020B0604020202020204" pitchFamily="34" charset="0"/>
                </a:rPr>
                <a:t>Sch.</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0" name="Rectangle 22"/>
            <p:cNvSpPr>
              <a:spLocks noChangeArrowheads="1"/>
            </p:cNvSpPr>
            <p:nvPr/>
          </p:nvSpPr>
          <p:spPr bwMode="auto">
            <a:xfrm>
              <a:off x="68" y="3414"/>
              <a:ext cx="2576" cy="391"/>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a:solidFill>
                    <a:schemeClr val="tx1"/>
                  </a:solidFill>
                  <a:latin typeface="Arial" panose="020B0604020202020204" pitchFamily="34" charset="0"/>
                  <a:ea typeface="휴먼모음T" pitchFamily="18" charset="-127"/>
                  <a:cs typeface="Arial" panose="020B0604020202020204" pitchFamily="34" charset="0"/>
                </a:rPr>
                <a:t>Elementary School (6y)</a:t>
              </a:r>
            </a:p>
          </p:txBody>
        </p:sp>
        <p:sp>
          <p:nvSpPr>
            <p:cNvPr id="21" name="Rectangle 23"/>
            <p:cNvSpPr>
              <a:spLocks noChangeArrowheads="1"/>
            </p:cNvSpPr>
            <p:nvPr/>
          </p:nvSpPr>
          <p:spPr bwMode="auto">
            <a:xfrm>
              <a:off x="68" y="3844"/>
              <a:ext cx="2909" cy="235"/>
            </a:xfrm>
            <a:prstGeom prst="rect">
              <a:avLst/>
            </a:prstGeom>
            <a:solidFill>
              <a:schemeClr val="bg1"/>
            </a:solidFill>
            <a:ln w="12700" algn="ctr">
              <a:solidFill>
                <a:srgbClr val="000066"/>
              </a:solidFill>
              <a:miter lim="800000"/>
              <a:headEnd/>
              <a:tailEnd/>
            </a:ln>
          </p:spPr>
          <p:txBody>
            <a:bodyPr wrap="none" anchor="ctr"/>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r>
                <a:rPr lang="en-US" altLang="ko-KR" sz="1200">
                  <a:solidFill>
                    <a:schemeClr val="tx1"/>
                  </a:solidFill>
                  <a:latin typeface="Arial" panose="020B0604020202020204" pitchFamily="34" charset="0"/>
                  <a:ea typeface="휴먼모음T" pitchFamily="18" charset="-127"/>
                  <a:cs typeface="Arial" panose="020B0604020202020204" pitchFamily="34" charset="0"/>
                </a:rPr>
                <a:t>Kindergarten</a:t>
              </a:r>
              <a:endParaRPr lang="ko-KR" altLang="en-US" sz="1200">
                <a:solidFill>
                  <a:schemeClr val="tx1"/>
                </a:solidFill>
                <a:latin typeface="Arial" panose="020B0604020202020204" pitchFamily="34" charset="0"/>
                <a:ea typeface="휴먼모음T" pitchFamily="18" charset="-127"/>
                <a:cs typeface="Arial" panose="020B0604020202020204" pitchFamily="34" charset="0"/>
              </a:endParaRPr>
            </a:p>
          </p:txBody>
        </p:sp>
        <p:grpSp>
          <p:nvGrpSpPr>
            <p:cNvPr id="22" name="Group 24"/>
            <p:cNvGrpSpPr>
              <a:grpSpLocks/>
            </p:cNvGrpSpPr>
            <p:nvPr/>
          </p:nvGrpSpPr>
          <p:grpSpPr bwMode="auto">
            <a:xfrm>
              <a:off x="570" y="1679"/>
              <a:ext cx="1080" cy="1152"/>
              <a:chOff x="1194" y="1291"/>
              <a:chExt cx="960" cy="1332"/>
            </a:xfrm>
          </p:grpSpPr>
          <p:sp>
            <p:nvSpPr>
              <p:cNvPr id="36" name="Rectangle 25"/>
              <p:cNvSpPr>
                <a:spLocks noChangeArrowheads="1"/>
              </p:cNvSpPr>
              <p:nvPr/>
            </p:nvSpPr>
            <p:spPr bwMode="auto">
              <a:xfrm>
                <a:off x="1194" y="1291"/>
                <a:ext cx="960" cy="229"/>
              </a:xfrm>
              <a:prstGeom prst="rect">
                <a:avLst/>
              </a:prstGeom>
              <a:solidFill>
                <a:schemeClr val="accent3">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Vocational High 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(3y)</a:t>
                </a:r>
              </a:p>
            </p:txBody>
          </p:sp>
          <p:sp>
            <p:nvSpPr>
              <p:cNvPr id="37" name="Rectangle 26"/>
              <p:cNvSpPr>
                <a:spLocks noChangeArrowheads="1"/>
              </p:cNvSpPr>
              <p:nvPr/>
            </p:nvSpPr>
            <p:spPr bwMode="auto">
              <a:xfrm>
                <a:off x="1194" y="1534"/>
                <a:ext cx="960" cy="1089"/>
              </a:xfrm>
              <a:prstGeom prst="rect">
                <a:avLst/>
              </a:prstGeom>
              <a:solidFill>
                <a:schemeClr val="bg1"/>
              </a:solidFill>
              <a:ln w="12700" algn="ctr">
                <a:solidFill>
                  <a:srgbClr val="000066"/>
                </a:solidFill>
                <a:miter lim="800000"/>
                <a:headEnd/>
                <a:tailEnd/>
              </a:ln>
            </p:spPr>
            <p:txBody>
              <a:bodyPr lIns="54000" rIns="54000" anchor="ctr"/>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nSpc>
                    <a:spcPct val="90000"/>
                  </a:lnSpc>
                  <a:buFontTx/>
                  <a:buChar char="•"/>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Agricultural High 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nSpc>
                    <a:spcPct val="90000"/>
                  </a:lnSpc>
                  <a:buFontTx/>
                  <a:buChar char="•"/>
                </a:pPr>
                <a:r>
                  <a:rPr lang="ko-KR" altLang="en-US" sz="9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smtClean="0">
                    <a:solidFill>
                      <a:schemeClr val="tx1"/>
                    </a:solidFill>
                    <a:latin typeface="Arial" panose="020B0604020202020204" pitchFamily="34" charset="0"/>
                    <a:ea typeface="휴먼모음T" pitchFamily="18" charset="-127"/>
                    <a:cs typeface="Arial" panose="020B0604020202020204" pitchFamily="34" charset="0"/>
                  </a:rPr>
                  <a:t>Technical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High 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nSpc>
                    <a:spcPct val="90000"/>
                  </a:lnSpc>
                  <a:buFontTx/>
                  <a:buChar char="•"/>
                </a:pPr>
                <a:r>
                  <a:rPr lang="ko-KR" altLang="en-US" sz="9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Commercial High 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nSpc>
                    <a:spcPct val="90000"/>
                  </a:lnSpc>
                  <a:buFontTx/>
                  <a:buChar char="•"/>
                </a:pPr>
                <a:r>
                  <a:rPr lang="ko-KR" altLang="en-US" sz="9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Fisheries/Maritime High    </a:t>
                </a:r>
              </a:p>
              <a:p>
                <a:pPr>
                  <a:lnSpc>
                    <a:spcPct val="90000"/>
                  </a:lnSpc>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smtClean="0">
                    <a:solidFill>
                      <a:schemeClr val="tx1"/>
                    </a:solidFill>
                    <a:latin typeface="Arial" panose="020B0604020202020204" pitchFamily="34" charset="0"/>
                    <a:ea typeface="휴먼모음T" pitchFamily="18" charset="-127"/>
                    <a:cs typeface="Arial" panose="020B0604020202020204" pitchFamily="34" charset="0"/>
                  </a:rPr>
                  <a:t>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nSpc>
                    <a:spcPct val="90000"/>
                  </a:lnSpc>
                  <a:buFontTx/>
                  <a:buChar char="•"/>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Comprehensive High </a:t>
                </a:r>
              </a:p>
              <a:p>
                <a:pPr>
                  <a:lnSpc>
                    <a:spcPct val="90000"/>
                  </a:lnSpc>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School</a:t>
                </a:r>
                <a:endParaRPr lang="ko-KR" altLang="en-US" sz="900" dirty="0">
                  <a:solidFill>
                    <a:schemeClr val="tx1"/>
                  </a:solidFill>
                  <a:latin typeface="Arial" panose="020B0604020202020204" pitchFamily="34" charset="0"/>
                  <a:ea typeface="휴먼모음T" pitchFamily="18" charset="-127"/>
                  <a:cs typeface="Arial" panose="020B0604020202020204" pitchFamily="34" charset="0"/>
                </a:endParaRPr>
              </a:p>
              <a:p>
                <a:pPr>
                  <a:lnSpc>
                    <a:spcPct val="90000"/>
                  </a:lnSpc>
                  <a:buFontTx/>
                  <a:buChar char="•"/>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[Specialized </a:t>
                </a:r>
                <a:r>
                  <a:rPr lang="en-US" altLang="ko-KR" sz="900" dirty="0" smtClean="0">
                    <a:solidFill>
                      <a:schemeClr val="tx1"/>
                    </a:solidFill>
                    <a:latin typeface="Arial" panose="020B0604020202020204" pitchFamily="34" charset="0"/>
                    <a:ea typeface="휴먼모음T" pitchFamily="18" charset="-127"/>
                    <a:cs typeface="Arial" panose="020B0604020202020204" pitchFamily="34" charset="0"/>
                  </a:rPr>
                  <a:t>High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School]</a:t>
                </a:r>
              </a:p>
              <a:p>
                <a:pPr>
                  <a:lnSpc>
                    <a:spcPct val="90000"/>
                  </a:lnSpc>
                  <a:buFontTx/>
                  <a:buChar char="•"/>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a:t>
                </a:r>
                <a:r>
                  <a:rPr lang="en-US" altLang="ko-KR" sz="900" dirty="0" smtClean="0">
                    <a:solidFill>
                      <a:schemeClr val="tx1"/>
                    </a:solidFill>
                    <a:latin typeface="Arial" panose="020B0604020202020204" pitchFamily="34" charset="0"/>
                    <a:ea typeface="휴먼모음T" pitchFamily="18" charset="-127"/>
                    <a:cs typeface="Arial" panose="020B0604020202020204" pitchFamily="34" charset="0"/>
                  </a:rPr>
                  <a:t>Meister High School</a:t>
                </a:r>
              </a:p>
              <a:p>
                <a:pPr>
                  <a:lnSpc>
                    <a:spcPct val="90000"/>
                  </a:lnSpc>
                  <a:buFontTx/>
                  <a:buChar char="•"/>
                </a:pPr>
                <a:r>
                  <a:rPr lang="en-US" altLang="ko-KR" sz="900" dirty="0" smtClean="0">
                    <a:solidFill>
                      <a:schemeClr val="tx1"/>
                    </a:solidFill>
                    <a:latin typeface="Arial" panose="020B0604020202020204" pitchFamily="34" charset="0"/>
                    <a:ea typeface="휴먼모음T" pitchFamily="18" charset="-127"/>
                    <a:cs typeface="Arial" panose="020B0604020202020204" pitchFamily="34" charset="0"/>
                  </a:rPr>
                  <a:t>(Special </a:t>
                </a: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Purpose High </a:t>
                </a:r>
              </a:p>
              <a:p>
                <a:pPr>
                  <a:lnSpc>
                    <a:spcPct val="90000"/>
                  </a:lnSpc>
                </a:pPr>
                <a:r>
                  <a:rPr lang="en-US" altLang="ko-KR" sz="900" dirty="0">
                    <a:solidFill>
                      <a:schemeClr val="tx1"/>
                    </a:solidFill>
                    <a:latin typeface="Arial" panose="020B0604020202020204" pitchFamily="34" charset="0"/>
                    <a:ea typeface="휴먼모음T" pitchFamily="18" charset="-127"/>
                    <a:cs typeface="Arial" panose="020B0604020202020204" pitchFamily="34" charset="0"/>
                  </a:rPr>
                  <a:t>  School)</a:t>
                </a:r>
              </a:p>
            </p:txBody>
          </p:sp>
        </p:grpSp>
        <p:grpSp>
          <p:nvGrpSpPr>
            <p:cNvPr id="23" name="Group 27"/>
            <p:cNvGrpSpPr>
              <a:grpSpLocks/>
            </p:cNvGrpSpPr>
            <p:nvPr/>
          </p:nvGrpSpPr>
          <p:grpSpPr bwMode="auto">
            <a:xfrm>
              <a:off x="68" y="1671"/>
              <a:ext cx="452" cy="1160"/>
              <a:chOff x="748" y="1282"/>
              <a:chExt cx="402" cy="1341"/>
            </a:xfrm>
          </p:grpSpPr>
          <p:sp>
            <p:nvSpPr>
              <p:cNvPr id="34" name="Rectangle 28"/>
              <p:cNvSpPr>
                <a:spLocks noChangeArrowheads="1"/>
              </p:cNvSpPr>
              <p:nvPr/>
            </p:nvSpPr>
            <p:spPr bwMode="auto">
              <a:xfrm>
                <a:off x="748" y="1282"/>
                <a:ext cx="402" cy="1341"/>
              </a:xfrm>
              <a:prstGeom prst="rect">
                <a:avLst/>
              </a:prstGeom>
              <a:solidFill>
                <a:schemeClr val="bg1"/>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a:solidFill>
                      <a:schemeClr val="tx1"/>
                    </a:solidFill>
                    <a:latin typeface="Arial" panose="020B0604020202020204" pitchFamily="34" charset="0"/>
                    <a:ea typeface="휴먼모음T" pitchFamily="18" charset="-127"/>
                    <a:cs typeface="Arial" panose="020B0604020202020204" pitchFamily="34" charset="0"/>
                  </a:rPr>
                  <a:t>General High School</a:t>
                </a:r>
                <a:endParaRPr lang="ko-KR" altLang="en-US"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r>
                  <a:rPr lang="en-US" altLang="ko-KR" sz="1200">
                    <a:solidFill>
                      <a:schemeClr val="tx1"/>
                    </a:solidFill>
                    <a:latin typeface="Arial" panose="020B0604020202020204" pitchFamily="34" charset="0"/>
                    <a:ea typeface="휴먼모음T" pitchFamily="18" charset="-127"/>
                    <a:cs typeface="Arial" panose="020B0604020202020204" pitchFamily="34" charset="0"/>
                  </a:rPr>
                  <a:t>(3y)</a:t>
                </a: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90000"/>
                  </a:lnSpc>
                </a:pPr>
                <a:endParaRPr lang="en-US" altLang="ko-KR" sz="120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35" name="Rectangle 29"/>
              <p:cNvSpPr>
                <a:spLocks noChangeArrowheads="1"/>
              </p:cNvSpPr>
              <p:nvPr/>
            </p:nvSpPr>
            <p:spPr bwMode="auto">
              <a:xfrm>
                <a:off x="784" y="1979"/>
                <a:ext cx="318" cy="588"/>
              </a:xfrm>
              <a:prstGeom prst="rect">
                <a:avLst/>
              </a:prstGeom>
              <a:solidFill>
                <a:schemeClr val="accent3">
                  <a:lumMod val="40000"/>
                  <a:lumOff val="6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Vocational Course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a:p>
                <a:pPr algn="ctr">
                  <a:lnSpc>
                    <a:spcPct val="8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(1y)</a:t>
                </a:r>
              </a:p>
            </p:txBody>
          </p:sp>
        </p:grpSp>
        <p:sp>
          <p:nvSpPr>
            <p:cNvPr id="24" name="Rectangle 30"/>
            <p:cNvSpPr>
              <a:spLocks noChangeArrowheads="1"/>
            </p:cNvSpPr>
            <p:nvPr/>
          </p:nvSpPr>
          <p:spPr bwMode="auto">
            <a:xfrm>
              <a:off x="3130" y="1325"/>
              <a:ext cx="280" cy="1498"/>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Technical academy</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5" name="Rectangle 31"/>
            <p:cNvSpPr>
              <a:spLocks noChangeArrowheads="1"/>
            </p:cNvSpPr>
            <p:nvPr/>
          </p:nvSpPr>
          <p:spPr bwMode="auto">
            <a:xfrm>
              <a:off x="3471" y="1671"/>
              <a:ext cx="280" cy="1160"/>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Vocational Training Institute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6" name="Rectangle 32"/>
            <p:cNvSpPr>
              <a:spLocks noChangeArrowheads="1"/>
            </p:cNvSpPr>
            <p:nvPr/>
          </p:nvSpPr>
          <p:spPr bwMode="auto">
            <a:xfrm>
              <a:off x="3805" y="1671"/>
              <a:ext cx="280" cy="1160"/>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Public Vocational Training Institute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7" name="Rectangle 33"/>
            <p:cNvSpPr>
              <a:spLocks noChangeArrowheads="1"/>
            </p:cNvSpPr>
            <p:nvPr/>
          </p:nvSpPr>
          <p:spPr bwMode="auto">
            <a:xfrm>
              <a:off x="4140" y="1671"/>
              <a:ext cx="280" cy="1160"/>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In-house Vocational Training Institute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8" name="Rectangle 34"/>
            <p:cNvSpPr>
              <a:spLocks noChangeArrowheads="1"/>
            </p:cNvSpPr>
            <p:nvPr/>
          </p:nvSpPr>
          <p:spPr bwMode="auto">
            <a:xfrm>
              <a:off x="4475" y="1671"/>
              <a:ext cx="281" cy="1160"/>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5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Certified Vocational Training Institute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29" name="Rectangle 35"/>
            <p:cNvSpPr>
              <a:spLocks noChangeArrowheads="1"/>
            </p:cNvSpPr>
            <p:nvPr/>
          </p:nvSpPr>
          <p:spPr bwMode="auto">
            <a:xfrm>
              <a:off x="4580" y="1174"/>
              <a:ext cx="280" cy="393"/>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Technical College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30" name="Rectangle 36"/>
            <p:cNvSpPr>
              <a:spLocks noChangeArrowheads="1"/>
            </p:cNvSpPr>
            <p:nvPr/>
          </p:nvSpPr>
          <p:spPr bwMode="auto">
            <a:xfrm>
              <a:off x="4915" y="860"/>
              <a:ext cx="280" cy="707"/>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81000"/>
                </a:lnSpc>
              </a:pPr>
              <a:r>
                <a:rPr lang="en-US" altLang="ko-KR" sz="1200" dirty="0">
                  <a:solidFill>
                    <a:schemeClr val="tx1"/>
                  </a:solidFill>
                  <a:latin typeface="Arial" panose="020B0604020202020204" pitchFamily="34" charset="0"/>
                  <a:ea typeface="휴먼모음T" pitchFamily="18" charset="-127"/>
                  <a:cs typeface="Arial" panose="020B0604020202020204" pitchFamily="34" charset="0"/>
                </a:rPr>
                <a:t>In-house Tech. College</a:t>
              </a:r>
              <a:endParaRPr lang="ko-KR" altLang="en-US" sz="12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31" name="Rectangle 37"/>
            <p:cNvSpPr>
              <a:spLocks noChangeArrowheads="1"/>
            </p:cNvSpPr>
            <p:nvPr/>
          </p:nvSpPr>
          <p:spPr bwMode="auto">
            <a:xfrm>
              <a:off x="5248" y="860"/>
              <a:ext cx="280" cy="1963"/>
            </a:xfrm>
            <a:prstGeom prst="rect">
              <a:avLst/>
            </a:prstGeom>
            <a:solidFill>
              <a:schemeClr val="accent5">
                <a:lumMod val="60000"/>
                <a:lumOff val="40000"/>
              </a:schemeClr>
            </a:solidFill>
            <a:ln w="12700" algn="ctr">
              <a:solidFill>
                <a:srgbClr val="000066"/>
              </a:solidFill>
              <a:miter lim="800000"/>
              <a:headEnd/>
              <a:tailEnd/>
            </a:ln>
          </p:spPr>
          <p:txBody>
            <a:bodyPr lIns="18000" rIns="18000" anchor="ctr" anchorCtr="1"/>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pPr algn="ctr">
                <a:lnSpc>
                  <a:spcPct val="90000"/>
                </a:lnSpc>
              </a:pPr>
              <a:r>
                <a:rPr lang="en-US" altLang="ko-KR" sz="1000" dirty="0">
                  <a:solidFill>
                    <a:schemeClr val="tx1"/>
                  </a:solidFill>
                  <a:latin typeface="Arial" panose="020B0604020202020204" pitchFamily="34" charset="0"/>
                  <a:ea typeface="휴먼모음T" pitchFamily="18" charset="-127"/>
                  <a:cs typeface="Arial" panose="020B0604020202020204" pitchFamily="34" charset="0"/>
                </a:rPr>
                <a:t>In-house education institute / Education institute of authorities / Others</a:t>
              </a:r>
              <a:endParaRPr lang="ko-KR" altLang="en-US" sz="1000"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32" name="Line 38"/>
            <p:cNvSpPr>
              <a:spLocks noChangeShapeType="1"/>
            </p:cNvSpPr>
            <p:nvPr/>
          </p:nvSpPr>
          <p:spPr bwMode="auto">
            <a:xfrm>
              <a:off x="5323" y="1644"/>
              <a:ext cx="103" cy="39"/>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lIns="18000" rIns="18000" anchor="ctr" anchorCtr="1"/>
            <a:lstStyle/>
            <a:p>
              <a:endParaRPr lang="ko-KR" altLang="en-US">
                <a:latin typeface="Arial" panose="020B0604020202020204" pitchFamily="34" charset="0"/>
                <a:cs typeface="Arial" panose="020B0604020202020204" pitchFamily="34" charset="0"/>
              </a:endParaRPr>
            </a:p>
          </p:txBody>
        </p:sp>
        <p:sp>
          <p:nvSpPr>
            <p:cNvPr id="33" name="Line 39"/>
            <p:cNvSpPr>
              <a:spLocks noChangeShapeType="1"/>
            </p:cNvSpPr>
            <p:nvPr/>
          </p:nvSpPr>
          <p:spPr bwMode="auto">
            <a:xfrm>
              <a:off x="5337" y="2513"/>
              <a:ext cx="103" cy="39"/>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lIns="18000" rIns="18000" anchor="ctr" anchorCtr="1"/>
            <a:lstStyle/>
            <a:p>
              <a:endParaRPr lang="ko-KR" altLang="en-US">
                <a:latin typeface="Arial" panose="020B0604020202020204" pitchFamily="34" charset="0"/>
                <a:cs typeface="Arial" panose="020B0604020202020204" pitchFamily="34" charset="0"/>
              </a:endParaRPr>
            </a:p>
          </p:txBody>
        </p:sp>
      </p:grpSp>
      <p:grpSp>
        <p:nvGrpSpPr>
          <p:cNvPr id="38" name="그룹 67"/>
          <p:cNvGrpSpPr>
            <a:grpSpLocks/>
          </p:cNvGrpSpPr>
          <p:nvPr/>
        </p:nvGrpSpPr>
        <p:grpSpPr bwMode="auto">
          <a:xfrm>
            <a:off x="47625" y="966788"/>
            <a:ext cx="4689475" cy="404812"/>
            <a:chOff x="586823" y="1283211"/>
            <a:chExt cx="3456384" cy="409341"/>
          </a:xfrm>
        </p:grpSpPr>
        <p:sp>
          <p:nvSpPr>
            <p:cNvPr id="39" name="AutoShape 42"/>
            <p:cNvSpPr>
              <a:spLocks noChangeArrowheads="1"/>
            </p:cNvSpPr>
            <p:nvPr/>
          </p:nvSpPr>
          <p:spPr bwMode="auto">
            <a:xfrm>
              <a:off x="586823" y="1283211"/>
              <a:ext cx="3456384" cy="409341"/>
            </a:xfrm>
            <a:prstGeom prst="roundRect">
              <a:avLst>
                <a:gd name="adj" fmla="val 21431"/>
              </a:avLst>
            </a:prstGeom>
            <a:solidFill>
              <a:schemeClr val="accent5">
                <a:lumMod val="75000"/>
              </a:schemeClr>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endParaRPr lang="ko-KR" altLang="en-US">
                <a:solidFill>
                  <a:schemeClr val="tx1"/>
                </a:solidFill>
                <a:latin typeface="Arial" panose="020B0604020202020204" pitchFamily="34" charset="0"/>
                <a:ea typeface="휴먼모음T" pitchFamily="18" charset="-127"/>
                <a:cs typeface="Arial" panose="020B0604020202020204" pitchFamily="34" charset="0"/>
              </a:endParaRPr>
            </a:p>
          </p:txBody>
        </p:sp>
        <p:sp>
          <p:nvSpPr>
            <p:cNvPr id="40" name="Rectangle 44"/>
            <p:cNvSpPr>
              <a:spLocks noChangeArrowheads="1"/>
            </p:cNvSpPr>
            <p:nvPr/>
          </p:nvSpPr>
          <p:spPr bwMode="auto">
            <a:xfrm>
              <a:off x="783395" y="1321737"/>
              <a:ext cx="2881880" cy="280098"/>
            </a:xfrm>
            <a:prstGeom prst="rect">
              <a:avLst/>
            </a:prstGeom>
            <a:noFill/>
            <a:ln w="9525" algn="ctr">
              <a:noFill/>
              <a:miter lim="800000"/>
              <a:headEnd/>
              <a:tailEnd/>
            </a:ln>
            <a:effectLst>
              <a:outerShdw dist="17961" dir="2700000" algn="ctr" rotWithShape="0">
                <a:schemeClr val="tx1"/>
              </a:outerShdw>
            </a:effectLst>
          </p:spPr>
          <p:txBody>
            <a:bodyPr lIns="0" tIns="0" rIns="0" bIns="0">
              <a:spAutoFit/>
            </a:bodyPr>
            <a:lstStyle/>
            <a:p>
              <a:pPr algn="ctr">
                <a:defRPr/>
              </a:pPr>
              <a:r>
                <a:rPr lang="en-US" altLang="ko-KR" spc="-150" dirty="0">
                  <a:latin typeface="HY견고딕" pitchFamily="18" charset="-127"/>
                  <a:ea typeface="HY견고딕" pitchFamily="18" charset="-127"/>
                  <a:cs typeface="Arial" panose="020B0604020202020204" pitchFamily="34" charset="0"/>
                </a:rPr>
                <a:t>Vocational Education</a:t>
              </a:r>
              <a:endParaRPr lang="ko-KR" altLang="en-US" spc="-150" dirty="0">
                <a:latin typeface="HY견고딕" pitchFamily="18" charset="-127"/>
                <a:ea typeface="HY견고딕" pitchFamily="18" charset="-127"/>
                <a:cs typeface="Arial" panose="020B0604020202020204" pitchFamily="34" charset="0"/>
              </a:endParaRPr>
            </a:p>
          </p:txBody>
        </p:sp>
      </p:grpSp>
      <p:grpSp>
        <p:nvGrpSpPr>
          <p:cNvPr id="41" name="그룹 67"/>
          <p:cNvGrpSpPr>
            <a:grpSpLocks/>
          </p:cNvGrpSpPr>
          <p:nvPr/>
        </p:nvGrpSpPr>
        <p:grpSpPr bwMode="auto">
          <a:xfrm>
            <a:off x="4787900" y="973138"/>
            <a:ext cx="4356100" cy="404812"/>
            <a:chOff x="586823" y="1283211"/>
            <a:chExt cx="3456384" cy="409341"/>
          </a:xfrm>
        </p:grpSpPr>
        <p:sp>
          <p:nvSpPr>
            <p:cNvPr id="42" name="AutoShape 42"/>
            <p:cNvSpPr>
              <a:spLocks noChangeArrowheads="1"/>
            </p:cNvSpPr>
            <p:nvPr/>
          </p:nvSpPr>
          <p:spPr bwMode="auto">
            <a:xfrm>
              <a:off x="586823" y="1283211"/>
              <a:ext cx="3456384" cy="409341"/>
            </a:xfrm>
            <a:prstGeom prst="roundRect">
              <a:avLst>
                <a:gd name="adj" fmla="val 21431"/>
              </a:avLst>
            </a:prstGeom>
            <a:solidFill>
              <a:schemeClr val="accent5">
                <a:lumMod val="75000"/>
              </a:schemeClr>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endParaRPr lang="ko-KR" altLang="en-US">
                <a:solidFill>
                  <a:schemeClr val="tx1"/>
                </a:solidFill>
                <a:latin typeface="Arial" panose="020B0604020202020204" pitchFamily="34" charset="0"/>
                <a:ea typeface="휴먼모음T" pitchFamily="18" charset="-127"/>
                <a:cs typeface="Arial" panose="020B0604020202020204" pitchFamily="34" charset="0"/>
              </a:endParaRPr>
            </a:p>
          </p:txBody>
        </p:sp>
        <p:sp>
          <p:nvSpPr>
            <p:cNvPr id="43" name="Rectangle 44"/>
            <p:cNvSpPr>
              <a:spLocks noChangeArrowheads="1"/>
            </p:cNvSpPr>
            <p:nvPr/>
          </p:nvSpPr>
          <p:spPr bwMode="auto">
            <a:xfrm>
              <a:off x="784583" y="1321737"/>
              <a:ext cx="2879480" cy="280098"/>
            </a:xfrm>
            <a:prstGeom prst="rect">
              <a:avLst/>
            </a:prstGeom>
            <a:noFill/>
            <a:ln w="9525" algn="ctr">
              <a:noFill/>
              <a:miter lim="800000"/>
              <a:headEnd/>
              <a:tailEnd/>
            </a:ln>
            <a:effectLst>
              <a:outerShdw dist="17961" dir="2700000" algn="ctr" rotWithShape="0">
                <a:schemeClr val="tx1"/>
              </a:outerShdw>
            </a:effectLst>
          </p:spPr>
          <p:txBody>
            <a:bodyPr lIns="0" tIns="0" rIns="0" bIns="0">
              <a:spAutoFit/>
            </a:bodyPr>
            <a:lstStyle/>
            <a:p>
              <a:pPr algn="ctr">
                <a:defRPr/>
              </a:pPr>
              <a:r>
                <a:rPr lang="en-US" altLang="ko-KR" spc="-150" dirty="0">
                  <a:latin typeface="HY견고딕" pitchFamily="18" charset="-127"/>
                  <a:ea typeface="HY견고딕" pitchFamily="18" charset="-127"/>
                  <a:cs typeface="Arial" panose="020B0604020202020204" pitchFamily="34" charset="0"/>
                </a:rPr>
                <a:t>Vocational Training</a:t>
              </a:r>
              <a:endParaRPr lang="ko-KR" altLang="en-US" spc="-150" dirty="0">
                <a:latin typeface="HY견고딕" pitchFamily="18" charset="-127"/>
                <a:ea typeface="HY견고딕" pitchFamily="18" charset="-127"/>
                <a:cs typeface="Arial" panose="020B0604020202020204" pitchFamily="34" charset="0"/>
              </a:endParaRPr>
            </a:p>
          </p:txBody>
        </p:sp>
      </p:grpSp>
      <p:sp>
        <p:nvSpPr>
          <p:cNvPr id="44" name="모서리가 둥근 직사각형 43"/>
          <p:cNvSpPr/>
          <p:nvPr/>
        </p:nvSpPr>
        <p:spPr>
          <a:xfrm>
            <a:off x="4859338" y="4868863"/>
            <a:ext cx="4033837" cy="1728787"/>
          </a:xfrm>
          <a:prstGeom prst="roundRect">
            <a:avLst>
              <a:gd name="adj" fmla="val 4907"/>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lstStyle/>
          <a:p>
            <a:pPr marL="180975" algn="ctr">
              <a:defRPr/>
            </a:pPr>
            <a:endParaRPr lang="ko-KR" altLang="en-US" sz="1400" dirty="0">
              <a:solidFill>
                <a:schemeClr val="tx1"/>
              </a:solidFill>
              <a:latin typeface="Arial" panose="020B0604020202020204" pitchFamily="34" charset="0"/>
              <a:ea typeface="휴먼모음T" pitchFamily="18" charset="-127"/>
              <a:cs typeface="Arial" panose="020B0604020202020204" pitchFamily="34" charset="0"/>
            </a:endParaRPr>
          </a:p>
        </p:txBody>
      </p:sp>
      <p:pic>
        <p:nvPicPr>
          <p:cNvPr id="45" name="_x71948952" descr="EMB00000b300c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4946650"/>
            <a:ext cx="35274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63"/>
          <p:cNvSpPr txBox="1">
            <a:spLocks noChangeArrowheads="1"/>
          </p:cNvSpPr>
          <p:nvPr/>
        </p:nvSpPr>
        <p:spPr bwMode="auto">
          <a:xfrm>
            <a:off x="5099050" y="4535488"/>
            <a:ext cx="360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FF"/>
                </a:solidFill>
                <a:latin typeface="HY헤드라인M" pitchFamily="18" charset="-127"/>
                <a:ea typeface="HY헤드라인M" pitchFamily="18" charset="-127"/>
              </a:defRPr>
            </a:lvl1pPr>
            <a:lvl2pPr marL="742950" indent="-285750">
              <a:defRPr sz="2000">
                <a:solidFill>
                  <a:srgbClr val="FFFFFF"/>
                </a:solidFill>
                <a:latin typeface="HY헤드라인M" pitchFamily="18" charset="-127"/>
                <a:ea typeface="HY헤드라인M" pitchFamily="18" charset="-127"/>
              </a:defRPr>
            </a:lvl2pPr>
            <a:lvl3pPr marL="1143000" indent="-228600">
              <a:defRPr sz="2000">
                <a:solidFill>
                  <a:srgbClr val="FFFFFF"/>
                </a:solidFill>
                <a:latin typeface="HY헤드라인M" pitchFamily="18" charset="-127"/>
                <a:ea typeface="HY헤드라인M" pitchFamily="18" charset="-127"/>
              </a:defRPr>
            </a:lvl3pPr>
            <a:lvl4pPr marL="1600200" indent="-228600">
              <a:defRPr sz="2000">
                <a:solidFill>
                  <a:srgbClr val="FFFFFF"/>
                </a:solidFill>
                <a:latin typeface="HY헤드라인M" pitchFamily="18" charset="-127"/>
                <a:ea typeface="HY헤드라인M" pitchFamily="18" charset="-127"/>
              </a:defRPr>
            </a:lvl4pPr>
            <a:lvl5pPr marL="2057400" indent="-228600">
              <a:defRPr sz="2000">
                <a:solidFill>
                  <a:srgbClr val="FFFFFF"/>
                </a:solidFill>
                <a:latin typeface="HY헤드라인M" pitchFamily="18" charset="-127"/>
                <a:ea typeface="HY헤드라인M" pitchFamily="18" charset="-127"/>
              </a:defRPr>
            </a:lvl5pPr>
            <a:lvl6pPr marL="25146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6pPr>
            <a:lvl7pPr marL="29718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7pPr>
            <a:lvl8pPr marL="34290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8pPr>
            <a:lvl9pPr marL="3886200" indent="-228600" eaLnBrk="0" fontAlgn="base" hangingPunct="0">
              <a:spcBef>
                <a:spcPct val="0"/>
              </a:spcBef>
              <a:spcAft>
                <a:spcPct val="0"/>
              </a:spcAft>
              <a:buFont typeface="Wingdings" pitchFamily="2" charset="2"/>
              <a:defRPr sz="2000">
                <a:solidFill>
                  <a:srgbClr val="FFFFFF"/>
                </a:solidFill>
                <a:latin typeface="HY헤드라인M" pitchFamily="18" charset="-127"/>
                <a:ea typeface="HY헤드라인M" pitchFamily="18" charset="-127"/>
              </a:defRPr>
            </a:lvl9pPr>
          </a:lstStyle>
          <a:p>
            <a:r>
              <a:rPr lang="en-US" altLang="ko-KR" sz="1200">
                <a:solidFill>
                  <a:schemeClr val="tx1"/>
                </a:solidFill>
                <a:latin typeface="Arial" panose="020B0604020202020204" pitchFamily="34" charset="0"/>
                <a:ea typeface="휴먼모음T" pitchFamily="18" charset="-127"/>
                <a:cs typeface="Arial" panose="020B0604020202020204" pitchFamily="34" charset="0"/>
              </a:rPr>
              <a:t>&lt;Vocational High School Reorganization Plan&gt;</a:t>
            </a:r>
            <a:endParaRPr lang="ko-KR" altLang="en-US" sz="120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47" name="모서리가 둥근 직사각형 46"/>
          <p:cNvSpPr/>
          <p:nvPr/>
        </p:nvSpPr>
        <p:spPr>
          <a:xfrm>
            <a:off x="5094288" y="4908550"/>
            <a:ext cx="1465262" cy="325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&lt;As Is&gt; </a:t>
            </a:r>
          </a:p>
          <a:p>
            <a:pPr algn="ctr">
              <a:defRPr/>
            </a:pPr>
            <a:r>
              <a:rPr lang="en-US" altLang="ko-KR" sz="800" b="1" dirty="0" smtClean="0">
                <a:solidFill>
                  <a:schemeClr val="tx1"/>
                </a:solidFill>
                <a:latin typeface="Arial" panose="020B0604020202020204" pitchFamily="34" charset="0"/>
                <a:ea typeface="휴먼모음T" pitchFamily="18" charset="-127"/>
                <a:cs typeface="Arial" panose="020B0604020202020204" pitchFamily="34" charset="0"/>
              </a:rPr>
              <a:t>692 </a:t>
            </a: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schools (As of 2010)</a:t>
            </a:r>
            <a:endParaRPr lang="ko-KR" altLang="en-US" sz="800" b="1" dirty="0">
              <a:solidFill>
                <a:schemeClr val="tx1"/>
              </a:solidFill>
              <a:latin typeface="Arial" panose="020B0604020202020204" pitchFamily="34" charset="0"/>
              <a:ea typeface="휴먼모음T" pitchFamily="18" charset="-127"/>
              <a:cs typeface="Arial" panose="020B0604020202020204" pitchFamily="34" charset="0"/>
            </a:endParaRPr>
          </a:p>
        </p:txBody>
      </p:sp>
      <p:sp>
        <p:nvSpPr>
          <p:cNvPr id="48" name="모서리가 둥근 직사각형 47"/>
          <p:cNvSpPr/>
          <p:nvPr/>
        </p:nvSpPr>
        <p:spPr>
          <a:xfrm>
            <a:off x="5106988" y="5243513"/>
            <a:ext cx="1462087" cy="158750"/>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Meister high schools (21)</a:t>
            </a:r>
          </a:p>
        </p:txBody>
      </p:sp>
      <p:sp>
        <p:nvSpPr>
          <p:cNvPr id="49" name="모서리가 둥근 직사각형 48"/>
          <p:cNvSpPr/>
          <p:nvPr/>
        </p:nvSpPr>
        <p:spPr>
          <a:xfrm>
            <a:off x="5091113" y="6124575"/>
            <a:ext cx="1487487" cy="211138"/>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(General) Vocational high schools (275)</a:t>
            </a:r>
          </a:p>
        </p:txBody>
      </p:sp>
      <p:sp>
        <p:nvSpPr>
          <p:cNvPr id="50" name="모서리가 둥근 직사각형 49"/>
          <p:cNvSpPr/>
          <p:nvPr/>
        </p:nvSpPr>
        <p:spPr>
          <a:xfrm>
            <a:off x="5091113" y="5722938"/>
            <a:ext cx="1477962" cy="360362"/>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Specialized vocational high schools (168)</a:t>
            </a:r>
          </a:p>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(Specialized curriculum, such as design and game)</a:t>
            </a:r>
          </a:p>
        </p:txBody>
      </p:sp>
      <p:sp>
        <p:nvSpPr>
          <p:cNvPr id="51" name="모서리가 둥근 직사각형 50"/>
          <p:cNvSpPr/>
          <p:nvPr/>
        </p:nvSpPr>
        <p:spPr>
          <a:xfrm>
            <a:off x="5091113" y="5434013"/>
            <a:ext cx="1487487" cy="285750"/>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600" dirty="0">
                <a:solidFill>
                  <a:schemeClr val="tx1"/>
                </a:solidFill>
                <a:latin typeface="Arial" panose="020B0604020202020204" pitchFamily="34" charset="0"/>
                <a:ea typeface="휴먼모음T" pitchFamily="18" charset="-127"/>
                <a:cs typeface="Arial" panose="020B0604020202020204" pitchFamily="34" charset="0"/>
              </a:rPr>
              <a:t>Special purpose high schools (40)</a:t>
            </a:r>
          </a:p>
          <a:p>
            <a:pPr algn="ctr">
              <a:defRPr/>
            </a:pPr>
            <a:r>
              <a:rPr lang="en-US" altLang="ko-KR" sz="600" dirty="0">
                <a:solidFill>
                  <a:schemeClr val="tx1"/>
                </a:solidFill>
                <a:latin typeface="Arial" panose="020B0604020202020204" pitchFamily="34" charset="0"/>
                <a:ea typeface="휴먼모음T" pitchFamily="18" charset="-127"/>
                <a:cs typeface="Arial" panose="020B0604020202020204" pitchFamily="34" charset="0"/>
              </a:rPr>
              <a:t>(Fostering human resources in special areas, such as sailing and farming)</a:t>
            </a:r>
          </a:p>
        </p:txBody>
      </p:sp>
      <p:sp>
        <p:nvSpPr>
          <p:cNvPr id="52" name="모서리가 둥근 직사각형 51"/>
          <p:cNvSpPr/>
          <p:nvPr/>
        </p:nvSpPr>
        <p:spPr>
          <a:xfrm>
            <a:off x="5091113" y="6348413"/>
            <a:ext cx="1468437" cy="304800"/>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Comprehensive high schools (187)</a:t>
            </a:r>
          </a:p>
          <a:p>
            <a:pPr algn="ctr">
              <a:defRPr/>
            </a:pPr>
            <a:r>
              <a:rPr lang="en-US" altLang="ko-KR" sz="700" dirty="0">
                <a:solidFill>
                  <a:schemeClr val="tx1"/>
                </a:solidFill>
                <a:latin typeface="Arial" panose="020B0604020202020204" pitchFamily="34" charset="0"/>
                <a:ea typeface="휴먼모음T" pitchFamily="18" charset="-127"/>
                <a:cs typeface="Arial" panose="020B0604020202020204" pitchFamily="34" charset="0"/>
              </a:rPr>
              <a:t>(General – Vocational)</a:t>
            </a:r>
          </a:p>
        </p:txBody>
      </p:sp>
      <p:sp>
        <p:nvSpPr>
          <p:cNvPr id="53" name="모서리가 둥근 직사각형 52"/>
          <p:cNvSpPr/>
          <p:nvPr/>
        </p:nvSpPr>
        <p:spPr>
          <a:xfrm>
            <a:off x="7253288" y="4919663"/>
            <a:ext cx="1349375" cy="371475"/>
          </a:xfrm>
          <a:prstGeom prst="roundRect">
            <a:avLst/>
          </a:prstGeom>
          <a:solidFill>
            <a:srgbClr val="43767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&lt;To Be&gt;</a:t>
            </a:r>
          </a:p>
          <a:p>
            <a:pP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400 schools (by 2015)</a:t>
            </a:r>
          </a:p>
        </p:txBody>
      </p:sp>
      <p:sp>
        <p:nvSpPr>
          <p:cNvPr id="54" name="모서리가 둥근 직사각형 53"/>
          <p:cNvSpPr/>
          <p:nvPr/>
        </p:nvSpPr>
        <p:spPr>
          <a:xfrm>
            <a:off x="7237413" y="5399088"/>
            <a:ext cx="1349375" cy="369887"/>
          </a:xfrm>
          <a:prstGeom prst="roundRect">
            <a:avLst/>
          </a:prstGeom>
          <a:solidFill>
            <a:srgbClr val="43767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Meister high schools (50)</a:t>
            </a:r>
          </a:p>
        </p:txBody>
      </p:sp>
      <p:sp>
        <p:nvSpPr>
          <p:cNvPr id="55" name="모서리가 둥근 직사각형 54"/>
          <p:cNvSpPr/>
          <p:nvPr/>
        </p:nvSpPr>
        <p:spPr>
          <a:xfrm>
            <a:off x="7250113" y="6213475"/>
            <a:ext cx="1349375" cy="3714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General high schools and others (291)</a:t>
            </a:r>
          </a:p>
        </p:txBody>
      </p:sp>
      <p:sp>
        <p:nvSpPr>
          <p:cNvPr id="56" name="모서리가 둥근 직사각형 55"/>
          <p:cNvSpPr/>
          <p:nvPr/>
        </p:nvSpPr>
        <p:spPr>
          <a:xfrm>
            <a:off x="7243763" y="5807075"/>
            <a:ext cx="1349375" cy="369888"/>
          </a:xfrm>
          <a:prstGeom prst="roundRect">
            <a:avLst/>
          </a:prstGeom>
          <a:solidFill>
            <a:srgbClr val="43767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Arial" panose="020B0604020202020204" pitchFamily="34" charset="0"/>
                <a:ea typeface="휴먼모음T" pitchFamily="18" charset="-127"/>
                <a:cs typeface="Arial" panose="020B0604020202020204" pitchFamily="34" charset="0"/>
              </a:rPr>
              <a:t>Specialized vocational high schools (350)</a:t>
            </a:r>
          </a:p>
        </p:txBody>
      </p:sp>
    </p:spTree>
    <p:extLst>
      <p:ext uri="{BB962C8B-B14F-4D97-AF65-F5344CB8AC3E}">
        <p14:creationId xmlns:p14="http://schemas.microsoft.com/office/powerpoint/2010/main" val="1462430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4294967295"/>
          </p:nvPr>
        </p:nvSpPr>
        <p:spPr>
          <a:xfrm>
            <a:off x="0" y="476250"/>
            <a:ext cx="6588125" cy="479425"/>
          </a:xfrm>
        </p:spPr>
        <p:txBody>
          <a:bodyPr>
            <a:noAutofit/>
          </a:bodyPr>
          <a:lstStyle/>
          <a:p>
            <a:pPr algn="l"/>
            <a:r>
              <a:rPr lang="en-US" altLang="ko-KR" sz="2800" b="1" spc="-100" dirty="0" smtClean="0">
                <a:solidFill>
                  <a:srgbClr val="002060"/>
                </a:solidFill>
                <a:effectLst/>
                <a:latin typeface="HY견고딕" panose="02030600000101010101" pitchFamily="18" charset="-127"/>
                <a:ea typeface="HY견고딕" panose="02030600000101010101" pitchFamily="18" charset="-127"/>
              </a:rPr>
              <a:t>Major No. of Schools/Students </a:t>
            </a:r>
            <a:endParaRPr lang="ko-KR" altLang="en-US" sz="2800" b="1" spc="-100" dirty="0">
              <a:solidFill>
                <a:srgbClr val="002060"/>
              </a:solidFill>
              <a:effectLst/>
              <a:latin typeface="HY견고딕" panose="02030600000101010101" pitchFamily="18" charset="-127"/>
              <a:ea typeface="HY견고딕" panose="02030600000101010101" pitchFamily="18" charset="-127"/>
            </a:endParaRPr>
          </a:p>
        </p:txBody>
      </p:sp>
      <p:graphicFrame>
        <p:nvGraphicFramePr>
          <p:cNvPr id="4" name="Group 56"/>
          <p:cNvGraphicFramePr>
            <a:graphicFrameLocks/>
          </p:cNvGraphicFramePr>
          <p:nvPr>
            <p:extLst>
              <p:ext uri="{D42A27DB-BD31-4B8C-83A1-F6EECF244321}">
                <p14:modId xmlns:p14="http://schemas.microsoft.com/office/powerpoint/2010/main" val="168740430"/>
              </p:ext>
            </p:extLst>
          </p:nvPr>
        </p:nvGraphicFramePr>
        <p:xfrm>
          <a:off x="467544" y="1052736"/>
          <a:ext cx="7992887" cy="4557396"/>
        </p:xfrm>
        <a:graphic>
          <a:graphicData uri="http://schemas.openxmlformats.org/drawingml/2006/table">
            <a:tbl>
              <a:tblPr/>
              <a:tblGrid>
                <a:gridCol w="1748444"/>
                <a:gridCol w="1958206"/>
                <a:gridCol w="1958230"/>
                <a:gridCol w="2328007"/>
              </a:tblGrid>
              <a:tr h="575442">
                <a:tc gridSpan="2">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FFC000"/>
                          </a:solidFill>
                          <a:effectLst/>
                          <a:latin typeface="Times New Roman" pitchFamily="18" charset="0"/>
                          <a:ea typeface="굴림" pitchFamily="50" charset="-127"/>
                        </a:rPr>
                        <a:t>Classification</a:t>
                      </a:r>
                    </a:p>
                  </a:txBody>
                  <a:tcPr horzOverflow="overflow">
                    <a:lnL cap="flat">
                      <a:noFill/>
                    </a:lnL>
                    <a:lnR w="12700" cap="flat" cmpd="sng" algn="ctr">
                      <a:solidFill>
                        <a:schemeClr val="bg2"/>
                      </a:solidFill>
                      <a:prstDash val="solid"/>
                      <a:round/>
                      <a:headEnd type="none" w="med" len="med"/>
                      <a:tailEnd type="none" w="med" len="med"/>
                    </a:lnR>
                    <a:lnT cap="flat">
                      <a:noFill/>
                    </a:lnT>
                    <a:lnB w="12700" cap="flat" cmpd="sng" algn="ctr">
                      <a:solidFill>
                        <a:schemeClr val="bg2"/>
                      </a:solidFill>
                      <a:prstDash val="solid"/>
                      <a:round/>
                      <a:headEnd type="none" w="med" len="med"/>
                      <a:tailEnd type="none" w="med" len="med"/>
                    </a:lnB>
                    <a:lnTlToBr>
                      <a:noFill/>
                    </a:lnTlToBr>
                    <a:lnBlToTr>
                      <a:noFill/>
                    </a:lnBlToTr>
                    <a:solidFill>
                      <a:srgbClr val="002060">
                        <a:alpha val="50000"/>
                      </a:srgbClr>
                    </a:solidFill>
                  </a:tcPr>
                </a:tc>
                <a:tc hMerge="1">
                  <a:txBody>
                    <a:bodyPr/>
                    <a:lstStyle/>
                    <a:p>
                      <a:pPr latinLnBrk="1"/>
                      <a:endParaRPr lang="ko-KR" altLang="en-US"/>
                    </a:p>
                  </a:txBody>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FFC000"/>
                          </a:solidFill>
                          <a:effectLst/>
                          <a:latin typeface="Times New Roman" pitchFamily="18" charset="0"/>
                          <a:ea typeface="굴림" pitchFamily="50" charset="-127"/>
                        </a:rPr>
                        <a:t>No. of  Schools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cap="flat">
                      <a:noFill/>
                    </a:lnT>
                    <a:lnB w="12700" cap="flat" cmpd="sng" algn="ctr">
                      <a:solidFill>
                        <a:schemeClr val="bg2"/>
                      </a:solidFill>
                      <a:prstDash val="solid"/>
                      <a:round/>
                      <a:headEnd type="none" w="med" len="med"/>
                      <a:tailEnd type="none" w="med" len="med"/>
                    </a:lnB>
                    <a:lnTlToBr>
                      <a:noFill/>
                    </a:lnTlToBr>
                    <a:lnBlToTr>
                      <a:noFill/>
                    </a:lnBlToTr>
                    <a:solidFill>
                      <a:srgbClr val="002060">
                        <a:alpha val="50000"/>
                      </a:srgbClr>
                    </a:solidFill>
                  </a:tcPr>
                </a:tc>
                <a:tc>
                  <a:txBody>
                    <a:bodyPr/>
                    <a:lstStyle/>
                    <a:p>
                      <a:pPr marL="0" marR="0" lvl="0" indent="0" algn="ctr" defTabSz="914400" rtl="0" eaLnBrk="1" fontAlgn="base" latinLnBrk="1" hangingPunct="1">
                        <a:lnSpc>
                          <a:spcPts val="18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FFC000"/>
                          </a:solidFill>
                          <a:effectLst/>
                          <a:latin typeface="Times New Roman" pitchFamily="18" charset="0"/>
                          <a:ea typeface="굴림" pitchFamily="50" charset="-127"/>
                        </a:rPr>
                        <a:t>No. of  Students</a:t>
                      </a:r>
                    </a:p>
                    <a:p>
                      <a:pPr marL="0" marR="0" lvl="0" indent="0" algn="ctr" defTabSz="914400" rtl="0" eaLnBrk="1" fontAlgn="base" latinLnBrk="1" hangingPunct="1">
                        <a:lnSpc>
                          <a:spcPts val="18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FFC000"/>
                          </a:solidFill>
                          <a:effectLst/>
                          <a:latin typeface="Times New Roman" pitchFamily="18" charset="0"/>
                          <a:ea typeface="굴림" pitchFamily="50" charset="-127"/>
                        </a:rPr>
                        <a:t>(thousand)</a:t>
                      </a:r>
                    </a:p>
                  </a:txBody>
                  <a:tcPr horzOverflow="overflow">
                    <a:lnL w="12700" cap="flat" cmpd="sng" algn="ctr">
                      <a:solidFill>
                        <a:schemeClr val="bg2"/>
                      </a:solidFill>
                      <a:prstDash val="solid"/>
                      <a:round/>
                      <a:headEnd type="none" w="med" len="med"/>
                      <a:tailEnd type="none" w="med" len="med"/>
                    </a:lnL>
                    <a:lnR cap="flat">
                      <a:noFill/>
                    </a:lnR>
                    <a:lnT cap="flat">
                      <a:noFill/>
                    </a:lnT>
                    <a:lnB w="12700" cap="flat" cmpd="sng" algn="ctr">
                      <a:solidFill>
                        <a:schemeClr val="bg2"/>
                      </a:solidFill>
                      <a:prstDash val="solid"/>
                      <a:round/>
                      <a:headEnd type="none" w="med" len="med"/>
                      <a:tailEnd type="none" w="med" len="med"/>
                    </a:lnB>
                    <a:lnTlToBr>
                      <a:noFill/>
                    </a:lnTlToBr>
                    <a:lnBlToTr>
                      <a:noFill/>
                    </a:lnBlToTr>
                    <a:solidFill>
                      <a:srgbClr val="002060">
                        <a:alpha val="50000"/>
                      </a:srgbClr>
                    </a:solidFill>
                  </a:tcPr>
                </a:tc>
              </a:tr>
              <a:tr h="672824">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400" b="1" i="0" u="none" strike="noStrike" cap="none" normalizeH="0" baseline="0" dirty="0" smtClean="0">
                          <a:ln>
                            <a:noFill/>
                          </a:ln>
                          <a:solidFill>
                            <a:srgbClr val="760000"/>
                          </a:solidFill>
                          <a:effectLst/>
                          <a:latin typeface="Times New Roman" pitchFamily="18" charset="0"/>
                          <a:ea typeface="굴림" pitchFamily="50" charset="-127"/>
                        </a:rPr>
                        <a:t>Primary</a:t>
                      </a:r>
                    </a:p>
                  </a:txBody>
                  <a:tcPr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C000">
                        <a:alpha val="50000"/>
                      </a:srgbClr>
                    </a:solidFill>
                  </a:tcPr>
                </a:tc>
                <a:tc>
                  <a:txBody>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Elementary Sch.</a:t>
                      </a:r>
                      <a:endParaRPr lang="ko-KR" altLang="en-US" sz="2000" b="1" dirty="0">
                        <a:solidFill>
                          <a:srgbClr val="0070C0"/>
                        </a:solidFill>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4">
                        <a:lumMod val="40000"/>
                        <a:lumOff val="60000"/>
                        <a:alpha val="5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5,829</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4,869</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60000"/>
                        <a:lumOff val="40000"/>
                      </a:schemeClr>
                    </a:solidFill>
                  </a:tcPr>
                </a:tc>
              </a:tr>
              <a:tr h="627084">
                <a:tc rowSpan="3">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endParaRPr kumimoji="1" lang="en-US" altLang="ko-KR" sz="2400" b="1" i="0" u="none" strike="noStrike" cap="none" normalizeH="0" baseline="0" dirty="0" smtClean="0">
                        <a:ln>
                          <a:noFill/>
                        </a:ln>
                        <a:solidFill>
                          <a:srgbClr val="760000"/>
                        </a:solidFill>
                        <a:effectLst/>
                        <a:latin typeface="Times New Roman" pitchFamily="18" charset="0"/>
                        <a:ea typeface="굴림" pitchFamily="50" charset="-127"/>
                      </a:endParaRPr>
                    </a:p>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400" b="1" i="0" u="none" strike="noStrike" cap="none" normalizeH="0" baseline="0" dirty="0" smtClean="0">
                          <a:ln>
                            <a:noFill/>
                          </a:ln>
                          <a:solidFill>
                            <a:srgbClr val="760000"/>
                          </a:solidFill>
                          <a:effectLst/>
                          <a:latin typeface="Times New Roman" pitchFamily="18" charset="0"/>
                          <a:ea typeface="굴림" pitchFamily="50" charset="-127"/>
                        </a:rPr>
                        <a:t>Secondary</a:t>
                      </a:r>
                    </a:p>
                  </a:txBody>
                  <a:tcPr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C000">
                        <a:alpha val="50000"/>
                      </a:srgbClr>
                    </a:solidFill>
                  </a:tcPr>
                </a:tc>
                <a:tc>
                  <a:txBody>
                    <a:bodyPr/>
                    <a:lstStyle/>
                    <a:p>
                      <a:pPr marL="0" marR="0" lvl="0" indent="0" algn="l"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Middle Sch.</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3,106</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1,975</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60000"/>
                        <a:lumOff val="40000"/>
                      </a:schemeClr>
                    </a:solidFill>
                  </a:tcPr>
                </a:tc>
              </a:tr>
              <a:tr h="627084">
                <a:tc vMerge="1">
                  <a:txBody>
                    <a:bodyPr/>
                    <a:lstStyle/>
                    <a:p>
                      <a:pPr latinLnBrk="1"/>
                      <a:endParaRPr lang="ko-KR" altLang="en-US"/>
                    </a:p>
                  </a:txBody>
                  <a:tcPr/>
                </a:tc>
                <a:tc>
                  <a:txBody>
                    <a:bodyPr/>
                    <a:lstStyle/>
                    <a:p>
                      <a:pPr marL="0" marR="0" lvl="0" indent="0" algn="l"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General HS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1,534</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1,485</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60000"/>
                        <a:lumOff val="40000"/>
                      </a:schemeClr>
                    </a:solidFill>
                  </a:tcPr>
                </a:tc>
              </a:tr>
              <a:tr h="627084">
                <a:tc vMerge="1">
                  <a:txBody>
                    <a:bodyPr/>
                    <a:lstStyle/>
                    <a:p>
                      <a:pPr latinLnBrk="1"/>
                      <a:endParaRPr lang="ko-KR" altLang="en-US"/>
                    </a:p>
                  </a:txBody>
                  <a:tcPr/>
                </a:tc>
                <a:tc>
                  <a:txBody>
                    <a:bodyPr/>
                    <a:lstStyle/>
                    <a:p>
                      <a:pPr marL="0" marR="0" lvl="0" indent="0" algn="l"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Vocational HS</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  692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  480</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60000"/>
                        <a:lumOff val="40000"/>
                      </a:schemeClr>
                    </a:solidFill>
                  </a:tcPr>
                </a:tc>
              </a:tr>
              <a:tr h="628621">
                <a:tc rowSpan="2">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400" b="1" i="0" u="none" strike="noStrike" cap="none" normalizeH="0" baseline="0" dirty="0" smtClean="0">
                          <a:ln>
                            <a:noFill/>
                          </a:ln>
                          <a:solidFill>
                            <a:srgbClr val="760000"/>
                          </a:solidFill>
                          <a:effectLst/>
                          <a:latin typeface="Times New Roman" pitchFamily="18" charset="0"/>
                          <a:ea typeface="굴림" pitchFamily="50" charset="-127"/>
                        </a:rPr>
                        <a:t>Tertiary</a:t>
                      </a:r>
                    </a:p>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endParaRPr kumimoji="1" lang="en-US" altLang="ko-KR" sz="2400" b="1" i="0" u="none" strike="noStrike" cap="none" normalizeH="0" baseline="0" dirty="0" smtClean="0">
                        <a:ln>
                          <a:noFill/>
                        </a:ln>
                        <a:solidFill>
                          <a:srgbClr val="760000"/>
                        </a:solidFill>
                        <a:effectLst/>
                        <a:latin typeface="Times New Roman" pitchFamily="18" charset="0"/>
                        <a:ea typeface="굴림" pitchFamily="50" charset="-127"/>
                      </a:endParaRPr>
                    </a:p>
                  </a:txBody>
                  <a:tcPr horzOverflow="overflow">
                    <a:lnL cap="flat">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solidFill>
                      <a:schemeClr val="accent3">
                        <a:lumMod val="75000"/>
                        <a:alpha val="50000"/>
                      </a:schemeClr>
                    </a:solidFill>
                  </a:tcPr>
                </a:tc>
                <a:tc>
                  <a:txBody>
                    <a:bodyPr/>
                    <a:lstStyle/>
                    <a:p>
                      <a:pPr marL="0" marR="0" lvl="0" indent="0" algn="l"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Junior College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92D050">
                        <a:alpha val="50000"/>
                      </a:srgb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  138</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  720</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3">
                        <a:lumMod val="60000"/>
                        <a:lumOff val="40000"/>
                      </a:schemeClr>
                    </a:solidFill>
                  </a:tcPr>
                </a:tc>
              </a:tr>
              <a:tr h="622411">
                <a:tc vMerge="1">
                  <a:txBody>
                    <a:bodyPr/>
                    <a:lstStyle/>
                    <a:p>
                      <a:pPr latinLnBrk="1"/>
                      <a:endParaRPr lang="ko-KR" altLang="en-US"/>
                    </a:p>
                  </a:txBody>
                  <a:tcPr/>
                </a:tc>
                <a:tc>
                  <a:txBody>
                    <a:bodyPr/>
                    <a:lstStyle/>
                    <a:p>
                      <a:pPr marL="0" marR="0" lvl="0" indent="0" algn="l"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1" i="0" u="none" strike="noStrike" cap="none" normalizeH="0" baseline="0" dirty="0" smtClean="0">
                          <a:ln>
                            <a:noFill/>
                          </a:ln>
                          <a:solidFill>
                            <a:srgbClr val="0070C0"/>
                          </a:solidFill>
                          <a:effectLst/>
                          <a:latin typeface="Times New Roman" pitchFamily="18" charset="0"/>
                          <a:ea typeface="굴림" pitchFamily="50" charset="-127"/>
                        </a:rPr>
                        <a:t>University</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solidFill>
                      <a:srgbClr val="92D050">
                        <a:alpha val="50000"/>
                      </a:srgb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  201</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cap="flat">
                      <a:noFill/>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1" hangingPunct="1">
                        <a:lnSpc>
                          <a:spcPct val="165000"/>
                        </a:lnSpc>
                        <a:spcBef>
                          <a:spcPct val="20000"/>
                        </a:spcBef>
                        <a:spcAft>
                          <a:spcPct val="0"/>
                        </a:spcAft>
                        <a:buClr>
                          <a:schemeClr val="hlink"/>
                        </a:buClr>
                        <a:buSzPct val="60000"/>
                        <a:buFont typeface="Wingdings" pitchFamily="2" charset="2"/>
                        <a:buNone/>
                        <a:tabLst/>
                      </a:pPr>
                      <a:r>
                        <a:rPr kumimoji="1" lang="en-US" altLang="ko-KR" sz="2000" b="0" i="0" u="none" strike="noStrike" cap="none" normalizeH="0" baseline="0" dirty="0" smtClean="0">
                          <a:ln>
                            <a:noFill/>
                          </a:ln>
                          <a:solidFill>
                            <a:schemeClr val="tx2">
                              <a:lumMod val="50000"/>
                            </a:schemeClr>
                          </a:solidFill>
                          <a:effectLst/>
                          <a:latin typeface="Times New Roman" pitchFamily="18" charset="0"/>
                          <a:ea typeface="굴림" pitchFamily="50" charset="-127"/>
                        </a:rPr>
                        <a:t>2,173</a:t>
                      </a:r>
                    </a:p>
                  </a:txBody>
                  <a:tcPr horzOverflow="overflow">
                    <a:lnL w="12700" cap="flat" cmpd="sng" algn="ctr">
                      <a:solidFill>
                        <a:schemeClr val="bg2"/>
                      </a:solidFill>
                      <a:prstDash val="solid"/>
                      <a:round/>
                      <a:headEnd type="none" w="med" len="med"/>
                      <a:tailEnd type="none" w="med" len="med"/>
                    </a:lnL>
                    <a:lnR cap="flat">
                      <a:noFill/>
                    </a:lnR>
                    <a:lnT w="12700" cap="flat" cmpd="sng" algn="ctr">
                      <a:solidFill>
                        <a:schemeClr val="bg2"/>
                      </a:solidFill>
                      <a:prstDash val="solid"/>
                      <a:round/>
                      <a:headEnd type="none" w="med" len="med"/>
                      <a:tailEnd type="none" w="med" len="med"/>
                    </a:lnT>
                    <a:lnB cap="flat">
                      <a:noFill/>
                    </a:lnB>
                    <a:lnTlToBr>
                      <a:noFill/>
                    </a:lnTlToBr>
                    <a:lnBlToTr>
                      <a:noFill/>
                    </a:lnBlToTr>
                    <a:solidFill>
                      <a:schemeClr val="accent3">
                        <a:lumMod val="60000"/>
                        <a:lumOff val="40000"/>
                      </a:schemeClr>
                    </a:solidFill>
                  </a:tcPr>
                </a:tc>
              </a:tr>
            </a:tbl>
          </a:graphicData>
        </a:graphic>
      </p:graphicFrame>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원본">
  <a:themeElements>
    <a:clrScheme name="원본">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원본">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원본">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2107</TotalTime>
  <Words>2023</Words>
  <Application>Microsoft Office PowerPoint</Application>
  <PresentationFormat>On-screen Show (4:3)</PresentationFormat>
  <Paragraphs>634</Paragraphs>
  <Slides>37</Slides>
  <Notes>10</Notes>
  <HiddenSlides>0</HiddenSlides>
  <MMClips>1</MMClips>
  <ScaleCrop>false</ScaleCrop>
  <HeadingPairs>
    <vt:vector size="8" baseType="variant">
      <vt:variant>
        <vt:lpstr>Fonts Used</vt:lpstr>
      </vt:variant>
      <vt:variant>
        <vt:i4>27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66" baseType="lpstr">
      <vt:lpstr>Arial Unicode MS</vt:lpstr>
      <vt:lpstr>맑은 고딕</vt:lpstr>
      <vt:lpstr>Arial</vt:lpstr>
      <vt:lpstr>Arial Black</vt:lpstr>
      <vt:lpstr>Bernard MT Condensed</vt:lpstr>
      <vt:lpstr>Bookman Old Style</vt:lpstr>
      <vt:lpstr>돋움</vt:lpstr>
      <vt:lpstr>Garamond Antiqua</vt:lpstr>
      <vt:lpstr>Gill Sans MT</vt:lpstr>
      <vt:lpstr>굴림</vt:lpstr>
      <vt:lpstr>굴림체</vt:lpstr>
      <vt:lpstr>휴먼둥근헤드라인</vt:lpstr>
      <vt:lpstr>HY견고딕</vt:lpstr>
      <vt:lpstr>HY중고딕</vt:lpstr>
      <vt:lpstr>HY헤드라인M</vt:lpstr>
      <vt:lpstr>HY강B</vt:lpstr>
      <vt:lpstr>HY강M</vt:lpstr>
      <vt:lpstr>HY동녘B</vt:lpstr>
      <vt:lpstr>HY울릉도M</vt:lpstr>
      <vt:lpstr>Impact</vt:lpstr>
      <vt:lpstr>휴먼모음T</vt:lpstr>
      <vt:lpstr>Times New Roman</vt:lpstr>
      <vt:lpstr>Verdana</vt:lpstr>
      <vt:lpstr>Wide Latin</vt:lpstr>
      <vt:lpstr>Wingdings</vt:lpstr>
      <vt:lpstr>Wingdings 3</vt:lpstr>
      <vt:lpstr>나눔고딕 ExtraBold</vt:lpstr>
      <vt:lpstr>원본</vt:lpstr>
      <vt:lpstr>클립</vt:lpstr>
      <vt:lpstr>PowerPoint Presentation</vt:lpstr>
      <vt:lpstr>PowerPoint Presentation</vt:lpstr>
      <vt:lpstr>PowerPoint Presentation</vt:lpstr>
      <vt:lpstr>PowerPoint Presentation</vt:lpstr>
      <vt:lpstr>PowerPoint Presentation</vt:lpstr>
      <vt:lpstr>PowerPoint Presentation</vt:lpstr>
      <vt:lpstr>Cultivation of Qualified Manpower</vt:lpstr>
      <vt:lpstr>PowerPoint Presentation</vt:lpstr>
      <vt:lpstr>Major No. of Schools/Students </vt:lpstr>
      <vt:lpstr> Advanced Rates to the Next Stage Education </vt:lpstr>
      <vt:lpstr>PowerPoint Presentation</vt:lpstr>
      <vt:lpstr>PowerPoint Presentation</vt:lpstr>
      <vt:lpstr>PowerPoint Presentation</vt:lpstr>
      <vt:lpstr> Comparing 1960 vs 2000 </vt:lpstr>
      <vt:lpstr>PowerPoint Presentation</vt:lpstr>
      <vt:lpstr> Comparing 1960s’ vs 2000 </vt:lpstr>
      <vt:lpstr>History of HRD/TVET</vt:lpstr>
      <vt:lpstr>PowerPoint Presentation</vt:lpstr>
      <vt:lpstr>PowerPoint Presentation</vt:lpstr>
      <vt:lpstr>The ratio of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Puti Zulharby</cp:lastModifiedBy>
  <cp:revision>205</cp:revision>
  <dcterms:created xsi:type="dcterms:W3CDTF">2013-03-19T05:56:04Z</dcterms:created>
  <dcterms:modified xsi:type="dcterms:W3CDTF">2016-10-13T01:07:44Z</dcterms:modified>
</cp:coreProperties>
</file>